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58" r:id="rId7"/>
    <p:sldId id="259" r:id="rId8"/>
    <p:sldId id="260" r:id="rId9"/>
    <p:sldId id="262" r:id="rId10"/>
    <p:sldId id="263" r:id="rId11"/>
    <p:sldId id="261" r:id="rId12"/>
    <p:sldId id="264" r:id="rId13"/>
    <p:sldId id="265" r:id="rId14"/>
    <p:sldId id="266" r:id="rId15"/>
    <p:sldId id="267" r:id="rId16"/>
    <p:sldId id="268" r:id="rId17"/>
    <p:sldId id="269" r:id="rId18"/>
    <p:sldId id="270" r:id="rId19"/>
    <p:sldId id="271" r:id="rId20"/>
    <p:sldId id="272"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27313-79E7-3E1A-7384-103C4F62E77C}" v="1" dt="2022-07-21T14:16:09.907"/>
    <p1510:client id="{1522CF29-F4ED-28FB-33E1-35C39131739F}" v="1266" dt="2022-07-06T18:15:26.403"/>
    <p1510:client id="{33D513F6-27C3-781C-0891-C9C8D9F1BDAF}" v="1374" dt="2022-07-03T20:31:35.216"/>
    <p1510:client id="{3E01D0EC-02E9-E739-2929-D25BF4E869C5}" v="1924" dt="2022-07-05T02:50:59.848"/>
    <p1510:client id="{4F8ADAE9-EFF4-7E1C-6B43-348B4BB8002F}" v="763" dt="2022-07-06T21:11:48.530"/>
    <p1510:client id="{778EDFAC-EE05-EDA3-D9EB-B97E779CC905}" v="471" dt="2022-07-08T15:41:06.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ley Carrier" userId="S::bradley.carrier@sd6.bc.ca::82edd0b4-e4bc-41c2-b7b4-def572abb457" providerId="AD" clId="Web-{778EDFAC-EE05-EDA3-D9EB-B97E779CC905}"/>
    <pc:docChg chg="modSld">
      <pc:chgData name="Bradley Carrier" userId="S::bradley.carrier@sd6.bc.ca::82edd0b4-e4bc-41c2-b7b4-def572abb457" providerId="AD" clId="Web-{778EDFAC-EE05-EDA3-D9EB-B97E779CC905}" dt="2022-07-08T15:41:06.201" v="238" actId="20577"/>
      <pc:docMkLst>
        <pc:docMk/>
      </pc:docMkLst>
      <pc:sldChg chg="modSp">
        <pc:chgData name="Bradley Carrier" userId="S::bradley.carrier@sd6.bc.ca::82edd0b4-e4bc-41c2-b7b4-def572abb457" providerId="AD" clId="Web-{778EDFAC-EE05-EDA3-D9EB-B97E779CC905}" dt="2022-07-08T15:41:06.201" v="238" actId="20577"/>
        <pc:sldMkLst>
          <pc:docMk/>
          <pc:sldMk cId="1275771749" sldId="270"/>
        </pc:sldMkLst>
        <pc:spChg chg="mod">
          <ac:chgData name="Bradley Carrier" userId="S::bradley.carrier@sd6.bc.ca::82edd0b4-e4bc-41c2-b7b4-def572abb457" providerId="AD" clId="Web-{778EDFAC-EE05-EDA3-D9EB-B97E779CC905}" dt="2022-07-08T15:41:06.201" v="238" actId="20577"/>
          <ac:spMkLst>
            <pc:docMk/>
            <pc:sldMk cId="1275771749" sldId="270"/>
            <ac:spMk id="4" creationId="{00000000-0000-0000-0000-000000000000}"/>
          </ac:spMkLst>
        </pc:spChg>
      </pc:sldChg>
    </pc:docChg>
  </pc:docChgLst>
  <pc:docChgLst>
    <pc:chgData name="Dan Clark" userId="S::dan.clark@sd6.bc.ca::38649e96-6267-4896-b3b3-0a9dba0f212f" providerId="AD" clId="Web-{3E01D0EC-02E9-E739-2929-D25BF4E869C5}"/>
    <pc:docChg chg="addSld modSld sldOrd">
      <pc:chgData name="Dan Clark" userId="S::dan.clark@sd6.bc.ca::38649e96-6267-4896-b3b3-0a9dba0f212f" providerId="AD" clId="Web-{3E01D0EC-02E9-E739-2929-D25BF4E869C5}" dt="2022-07-05T02:50:59.848" v="1044" actId="1076"/>
      <pc:docMkLst>
        <pc:docMk/>
      </pc:docMkLst>
      <pc:sldChg chg="addSp modSp">
        <pc:chgData name="Dan Clark" userId="S::dan.clark@sd6.bc.ca::38649e96-6267-4896-b3b3-0a9dba0f212f" providerId="AD" clId="Web-{3E01D0EC-02E9-E739-2929-D25BF4E869C5}" dt="2022-07-05T02:03:50.579" v="24"/>
        <pc:sldMkLst>
          <pc:docMk/>
          <pc:sldMk cId="3679060665" sldId="256"/>
        </pc:sldMkLst>
        <pc:spChg chg="mod">
          <ac:chgData name="Dan Clark" userId="S::dan.clark@sd6.bc.ca::38649e96-6267-4896-b3b3-0a9dba0f212f" providerId="AD" clId="Web-{3E01D0EC-02E9-E739-2929-D25BF4E869C5}" dt="2022-07-05T02:03:26.611" v="20" actId="20577"/>
          <ac:spMkLst>
            <pc:docMk/>
            <pc:sldMk cId="3679060665" sldId="256"/>
            <ac:spMk id="9" creationId="{D2C7E24D-4F0E-4050-BDE1-DB5EC1B03C6C}"/>
          </ac:spMkLst>
        </pc:spChg>
        <pc:spChg chg="mod">
          <ac:chgData name="Dan Clark" userId="S::dan.clark@sd6.bc.ca::38649e96-6267-4896-b3b3-0a9dba0f212f" providerId="AD" clId="Web-{3E01D0EC-02E9-E739-2929-D25BF4E869C5}" dt="2022-07-05T02:03:00.518" v="10" actId="14100"/>
          <ac:spMkLst>
            <pc:docMk/>
            <pc:sldMk cId="3679060665" sldId="256"/>
            <ac:spMk id="15" creationId="{4ECA52DA-4A5C-430D-BDF3-4061A9EC9BF3}"/>
          </ac:spMkLst>
        </pc:spChg>
        <pc:picChg chg="add mod ord">
          <ac:chgData name="Dan Clark" userId="S::dan.clark@sd6.bc.ca::38649e96-6267-4896-b3b3-0a9dba0f212f" providerId="AD" clId="Web-{3E01D0EC-02E9-E739-2929-D25BF4E869C5}" dt="2022-07-05T02:03:50.579" v="24"/>
          <ac:picMkLst>
            <pc:docMk/>
            <pc:sldMk cId="3679060665" sldId="256"/>
            <ac:picMk id="2" creationId="{D55EDB7A-3434-1064-427D-75292DD123DA}"/>
          </ac:picMkLst>
        </pc:picChg>
      </pc:sldChg>
      <pc:sldChg chg="modSp">
        <pc:chgData name="Dan Clark" userId="S::dan.clark@sd6.bc.ca::38649e96-6267-4896-b3b3-0a9dba0f212f" providerId="AD" clId="Web-{3E01D0EC-02E9-E739-2929-D25BF4E869C5}" dt="2022-07-05T02:04:14.532" v="26" actId="1076"/>
        <pc:sldMkLst>
          <pc:docMk/>
          <pc:sldMk cId="1280647978" sldId="257"/>
        </pc:sldMkLst>
        <pc:spChg chg="mod">
          <ac:chgData name="Dan Clark" userId="S::dan.clark@sd6.bc.ca::38649e96-6267-4896-b3b3-0a9dba0f212f" providerId="AD" clId="Web-{3E01D0EC-02E9-E739-2929-D25BF4E869C5}" dt="2022-07-05T02:04:14.532" v="26" actId="1076"/>
          <ac:spMkLst>
            <pc:docMk/>
            <pc:sldMk cId="1280647978" sldId="257"/>
            <ac:spMk id="2" creationId="{DFD06341-4448-4503-B29F-1016E0D654C0}"/>
          </ac:spMkLst>
        </pc:spChg>
      </pc:sldChg>
      <pc:sldChg chg="modSp">
        <pc:chgData name="Dan Clark" userId="S::dan.clark@sd6.bc.ca::38649e96-6267-4896-b3b3-0a9dba0f212f" providerId="AD" clId="Web-{3E01D0EC-02E9-E739-2929-D25BF4E869C5}" dt="2022-07-05T02:07:25.717" v="97" actId="1076"/>
        <pc:sldMkLst>
          <pc:docMk/>
          <pc:sldMk cId="374779612" sldId="258"/>
        </pc:sldMkLst>
        <pc:spChg chg="mod">
          <ac:chgData name="Dan Clark" userId="S::dan.clark@sd6.bc.ca::38649e96-6267-4896-b3b3-0a9dba0f212f" providerId="AD" clId="Web-{3E01D0EC-02E9-E739-2929-D25BF4E869C5}" dt="2022-07-05T02:07:25.717" v="97" actId="1076"/>
          <ac:spMkLst>
            <pc:docMk/>
            <pc:sldMk cId="374779612" sldId="258"/>
            <ac:spMk id="4" creationId="{00000000-0000-0000-0000-000000000000}"/>
          </ac:spMkLst>
        </pc:spChg>
        <pc:spChg chg="mod">
          <ac:chgData name="Dan Clark" userId="S::dan.clark@sd6.bc.ca::38649e96-6267-4896-b3b3-0a9dba0f212f" providerId="AD" clId="Web-{3E01D0EC-02E9-E739-2929-D25BF4E869C5}" dt="2022-07-05T02:07:25.717" v="96" actId="1076"/>
          <ac:spMkLst>
            <pc:docMk/>
            <pc:sldMk cId="374779612" sldId="258"/>
            <ac:spMk id="5" creationId="{00000000-0000-0000-0000-000000000000}"/>
          </ac:spMkLst>
        </pc:spChg>
        <pc:spChg chg="mod">
          <ac:chgData name="Dan Clark" userId="S::dan.clark@sd6.bc.ca::38649e96-6267-4896-b3b3-0a9dba0f212f" providerId="AD" clId="Web-{3E01D0EC-02E9-E739-2929-D25BF4E869C5}" dt="2022-07-05T02:07:25.701" v="95" actId="1076"/>
          <ac:spMkLst>
            <pc:docMk/>
            <pc:sldMk cId="374779612" sldId="258"/>
            <ac:spMk id="7" creationId="{00000000-0000-0000-0000-000000000000}"/>
          </ac:spMkLst>
        </pc:spChg>
      </pc:sldChg>
      <pc:sldChg chg="addSp modSp">
        <pc:chgData name="Dan Clark" userId="S::dan.clark@sd6.bc.ca::38649e96-6267-4896-b3b3-0a9dba0f212f" providerId="AD" clId="Web-{3E01D0EC-02E9-E739-2929-D25BF4E869C5}" dt="2022-07-05T02:08:46.950" v="112" actId="1076"/>
        <pc:sldMkLst>
          <pc:docMk/>
          <pc:sldMk cId="2432507874" sldId="260"/>
        </pc:sldMkLst>
        <pc:picChg chg="add mod">
          <ac:chgData name="Dan Clark" userId="S::dan.clark@sd6.bc.ca::38649e96-6267-4896-b3b3-0a9dba0f212f" providerId="AD" clId="Web-{3E01D0EC-02E9-E739-2929-D25BF4E869C5}" dt="2022-07-05T02:08:46.950" v="112" actId="1076"/>
          <ac:picMkLst>
            <pc:docMk/>
            <pc:sldMk cId="2432507874" sldId="260"/>
            <ac:picMk id="6" creationId="{60CF9C47-C8FD-AE56-AFF0-80926D713ED3}"/>
          </ac:picMkLst>
        </pc:picChg>
      </pc:sldChg>
      <pc:sldChg chg="addSp modSp">
        <pc:chgData name="Dan Clark" userId="S::dan.clark@sd6.bc.ca::38649e96-6267-4896-b3b3-0a9dba0f212f" providerId="AD" clId="Web-{3E01D0EC-02E9-E739-2929-D25BF4E869C5}" dt="2022-07-05T02:10:57.120" v="115" actId="1076"/>
        <pc:sldMkLst>
          <pc:docMk/>
          <pc:sldMk cId="2821967700" sldId="264"/>
        </pc:sldMkLst>
        <pc:picChg chg="add mod">
          <ac:chgData name="Dan Clark" userId="S::dan.clark@sd6.bc.ca::38649e96-6267-4896-b3b3-0a9dba0f212f" providerId="AD" clId="Web-{3E01D0EC-02E9-E739-2929-D25BF4E869C5}" dt="2022-07-05T02:10:57.120" v="115" actId="1076"/>
          <ac:picMkLst>
            <pc:docMk/>
            <pc:sldMk cId="2821967700" sldId="264"/>
            <ac:picMk id="6" creationId="{E98D7EAB-532B-8238-FB5F-7AFD92D5A46B}"/>
          </ac:picMkLst>
        </pc:picChg>
      </pc:sldChg>
      <pc:sldChg chg="addSp modSp">
        <pc:chgData name="Dan Clark" userId="S::dan.clark@sd6.bc.ca::38649e96-6267-4896-b3b3-0a9dba0f212f" providerId="AD" clId="Web-{3E01D0EC-02E9-E739-2929-D25BF4E869C5}" dt="2022-07-05T02:16:40.458" v="337" actId="20577"/>
        <pc:sldMkLst>
          <pc:docMk/>
          <pc:sldMk cId="913200937" sldId="265"/>
        </pc:sldMkLst>
        <pc:spChg chg="add mod">
          <ac:chgData name="Dan Clark" userId="S::dan.clark@sd6.bc.ca::38649e96-6267-4896-b3b3-0a9dba0f212f" providerId="AD" clId="Web-{3E01D0EC-02E9-E739-2929-D25BF4E869C5}" dt="2022-07-05T02:16:40.458" v="337" actId="20577"/>
          <ac:spMkLst>
            <pc:docMk/>
            <pc:sldMk cId="913200937" sldId="265"/>
            <ac:spMk id="5" creationId="{1DFD814A-F42A-64E3-6E5A-F73DC20324DC}"/>
          </ac:spMkLst>
        </pc:spChg>
        <pc:graphicFrameChg chg="mod">
          <ac:chgData name="Dan Clark" userId="S::dan.clark@sd6.bc.ca::38649e96-6267-4896-b3b3-0a9dba0f212f" providerId="AD" clId="Web-{3E01D0EC-02E9-E739-2929-D25BF4E869C5}" dt="2022-07-05T02:11:30.182" v="117" actId="1076"/>
          <ac:graphicFrameMkLst>
            <pc:docMk/>
            <pc:sldMk cId="913200937" sldId="265"/>
            <ac:graphicFrameMk id="4" creationId="{00000000-0000-0000-0000-000000000000}"/>
          </ac:graphicFrameMkLst>
        </pc:graphicFrameChg>
      </pc:sldChg>
      <pc:sldChg chg="modSp">
        <pc:chgData name="Dan Clark" userId="S::dan.clark@sd6.bc.ca::38649e96-6267-4896-b3b3-0a9dba0f212f" providerId="AD" clId="Web-{3E01D0EC-02E9-E739-2929-D25BF4E869C5}" dt="2022-07-05T02:23:18.186" v="389" actId="20577"/>
        <pc:sldMkLst>
          <pc:docMk/>
          <pc:sldMk cId="2476103637" sldId="267"/>
        </pc:sldMkLst>
        <pc:spChg chg="mod">
          <ac:chgData name="Dan Clark" userId="S::dan.clark@sd6.bc.ca::38649e96-6267-4896-b3b3-0a9dba0f212f" providerId="AD" clId="Web-{3E01D0EC-02E9-E739-2929-D25BF4E869C5}" dt="2022-07-05T02:20:06.939" v="387" actId="20577"/>
          <ac:spMkLst>
            <pc:docMk/>
            <pc:sldMk cId="2476103637" sldId="267"/>
            <ac:spMk id="4" creationId="{00000000-0000-0000-0000-000000000000}"/>
          </ac:spMkLst>
        </pc:spChg>
        <pc:spChg chg="mod">
          <ac:chgData name="Dan Clark" userId="S::dan.clark@sd6.bc.ca::38649e96-6267-4896-b3b3-0a9dba0f212f" providerId="AD" clId="Web-{3E01D0EC-02E9-E739-2929-D25BF4E869C5}" dt="2022-07-05T02:23:18.186" v="389" actId="20577"/>
          <ac:spMkLst>
            <pc:docMk/>
            <pc:sldMk cId="2476103637" sldId="267"/>
            <ac:spMk id="5" creationId="{00000000-0000-0000-0000-000000000000}"/>
          </ac:spMkLst>
        </pc:spChg>
        <pc:spChg chg="mod">
          <ac:chgData name="Dan Clark" userId="S::dan.clark@sd6.bc.ca::38649e96-6267-4896-b3b3-0a9dba0f212f" providerId="AD" clId="Web-{3E01D0EC-02E9-E739-2929-D25BF4E869C5}" dt="2022-07-05T02:19:40.440" v="381" actId="1076"/>
          <ac:spMkLst>
            <pc:docMk/>
            <pc:sldMk cId="2476103637" sldId="267"/>
            <ac:spMk id="6" creationId="{00000000-0000-0000-0000-000000000000}"/>
          </ac:spMkLst>
        </pc:spChg>
        <pc:spChg chg="mod">
          <ac:chgData name="Dan Clark" userId="S::dan.clark@sd6.bc.ca::38649e96-6267-4896-b3b3-0a9dba0f212f" providerId="AD" clId="Web-{3E01D0EC-02E9-E739-2929-D25BF4E869C5}" dt="2022-07-05T02:19:40.440" v="382" actId="1076"/>
          <ac:spMkLst>
            <pc:docMk/>
            <pc:sldMk cId="2476103637" sldId="267"/>
            <ac:spMk id="7" creationId="{00000000-0000-0000-0000-000000000000}"/>
          </ac:spMkLst>
        </pc:spChg>
        <pc:spChg chg="mod">
          <ac:chgData name="Dan Clark" userId="S::dan.clark@sd6.bc.ca::38649e96-6267-4896-b3b3-0a9dba0f212f" providerId="AD" clId="Web-{3E01D0EC-02E9-E739-2929-D25BF4E869C5}" dt="2022-07-05T02:19:40.455" v="383" actId="1076"/>
          <ac:spMkLst>
            <pc:docMk/>
            <pc:sldMk cId="2476103637" sldId="267"/>
            <ac:spMk id="8" creationId="{00000000-0000-0000-0000-000000000000}"/>
          </ac:spMkLst>
        </pc:spChg>
      </pc:sldChg>
      <pc:sldChg chg="addSp delSp modSp">
        <pc:chgData name="Dan Clark" userId="S::dan.clark@sd6.bc.ca::38649e96-6267-4896-b3b3-0a9dba0f212f" providerId="AD" clId="Web-{3E01D0EC-02E9-E739-2929-D25BF4E869C5}" dt="2022-07-05T02:38:46.141" v="761" actId="20577"/>
        <pc:sldMkLst>
          <pc:docMk/>
          <pc:sldMk cId="1336411769" sldId="268"/>
        </pc:sldMkLst>
        <pc:spChg chg="add del">
          <ac:chgData name="Dan Clark" userId="S::dan.clark@sd6.bc.ca::38649e96-6267-4896-b3b3-0a9dba0f212f" providerId="AD" clId="Web-{3E01D0EC-02E9-E739-2929-D25BF4E869C5}" dt="2022-07-05T02:23:50.561" v="393"/>
          <ac:spMkLst>
            <pc:docMk/>
            <pc:sldMk cId="1336411769" sldId="268"/>
            <ac:spMk id="2" creationId="{7AD7AB73-47D4-40FB-B7CD-9E7F5751CF20}"/>
          </ac:spMkLst>
        </pc:spChg>
        <pc:spChg chg="mod">
          <ac:chgData name="Dan Clark" userId="S::dan.clark@sd6.bc.ca::38649e96-6267-4896-b3b3-0a9dba0f212f" providerId="AD" clId="Web-{3E01D0EC-02E9-E739-2929-D25BF4E869C5}" dt="2022-07-05T02:38:46.141" v="761" actId="20577"/>
          <ac:spMkLst>
            <pc:docMk/>
            <pc:sldMk cId="1336411769" sldId="268"/>
            <ac:spMk id="6" creationId="{00000000-0000-0000-0000-000000000000}"/>
          </ac:spMkLst>
        </pc:spChg>
        <pc:picChg chg="add del mod">
          <ac:chgData name="Dan Clark" userId="S::dan.clark@sd6.bc.ca::38649e96-6267-4896-b3b3-0a9dba0f212f" providerId="AD" clId="Web-{3E01D0EC-02E9-E739-2929-D25BF4E869C5}" dt="2022-07-05T02:23:49.389" v="392"/>
          <ac:picMkLst>
            <pc:docMk/>
            <pc:sldMk cId="1336411769" sldId="268"/>
            <ac:picMk id="4" creationId="{A165D814-C8A2-0DBC-5201-BC5D6B4EBFB7}"/>
          </ac:picMkLst>
        </pc:picChg>
        <pc:picChg chg="add mod">
          <ac:chgData name="Dan Clark" userId="S::dan.clark@sd6.bc.ca::38649e96-6267-4896-b3b3-0a9dba0f212f" providerId="AD" clId="Web-{3E01D0EC-02E9-E739-2929-D25BF4E869C5}" dt="2022-07-05T02:24:05.920" v="397" actId="1076"/>
          <ac:picMkLst>
            <pc:docMk/>
            <pc:sldMk cId="1336411769" sldId="268"/>
            <ac:picMk id="7" creationId="{ACF36EE5-1075-2F01-81B1-9677EDBCCDD9}"/>
          </ac:picMkLst>
        </pc:picChg>
      </pc:sldChg>
      <pc:sldChg chg="addSp delSp modSp">
        <pc:chgData name="Dan Clark" userId="S::dan.clark@sd6.bc.ca::38649e96-6267-4896-b3b3-0a9dba0f212f" providerId="AD" clId="Web-{3E01D0EC-02E9-E739-2929-D25BF4E869C5}" dt="2022-07-05T02:30:26.039" v="541" actId="20577"/>
        <pc:sldMkLst>
          <pc:docMk/>
          <pc:sldMk cId="543786998" sldId="269"/>
        </pc:sldMkLst>
        <pc:spChg chg="add mod">
          <ac:chgData name="Dan Clark" userId="S::dan.clark@sd6.bc.ca::38649e96-6267-4896-b3b3-0a9dba0f212f" providerId="AD" clId="Web-{3E01D0EC-02E9-E739-2929-D25BF4E869C5}" dt="2022-07-05T02:30:26.039" v="541" actId="20577"/>
          <ac:spMkLst>
            <pc:docMk/>
            <pc:sldMk cId="543786998" sldId="269"/>
            <ac:spMk id="8" creationId="{910F748A-0540-FEEF-CC8A-41EC031AC9D9}"/>
          </ac:spMkLst>
        </pc:spChg>
        <pc:picChg chg="del">
          <ac:chgData name="Dan Clark" userId="S::dan.clark@sd6.bc.ca::38649e96-6267-4896-b3b3-0a9dba0f212f" providerId="AD" clId="Web-{3E01D0EC-02E9-E739-2929-D25BF4E869C5}" dt="2022-07-05T02:24:14.560" v="398"/>
          <ac:picMkLst>
            <pc:docMk/>
            <pc:sldMk cId="543786998" sldId="269"/>
            <ac:picMk id="2" creationId="{00000000-0000-0000-0000-000000000000}"/>
          </ac:picMkLst>
        </pc:picChg>
        <pc:picChg chg="add del mod">
          <ac:chgData name="Dan Clark" userId="S::dan.clark@sd6.bc.ca::38649e96-6267-4896-b3b3-0a9dba0f212f" providerId="AD" clId="Web-{3E01D0EC-02E9-E739-2929-D25BF4E869C5}" dt="2022-07-05T02:24:57.825" v="400"/>
          <ac:picMkLst>
            <pc:docMk/>
            <pc:sldMk cId="543786998" sldId="269"/>
            <ac:picMk id="4" creationId="{89BC7D87-3635-55EB-D515-83228668F3AA}"/>
          </ac:picMkLst>
        </pc:picChg>
        <pc:picChg chg="add mod">
          <ac:chgData name="Dan Clark" userId="S::dan.clark@sd6.bc.ca::38649e96-6267-4896-b3b3-0a9dba0f212f" providerId="AD" clId="Web-{3E01D0EC-02E9-E739-2929-D25BF4E869C5}" dt="2022-07-05T02:26:13.293" v="411" actId="14100"/>
          <ac:picMkLst>
            <pc:docMk/>
            <pc:sldMk cId="543786998" sldId="269"/>
            <ac:picMk id="5" creationId="{F69E943B-5A39-0A70-F160-02431BAE3818}"/>
          </ac:picMkLst>
        </pc:picChg>
        <pc:picChg chg="add mod">
          <ac:chgData name="Dan Clark" userId="S::dan.clark@sd6.bc.ca::38649e96-6267-4896-b3b3-0a9dba0f212f" providerId="AD" clId="Web-{3E01D0EC-02E9-E739-2929-D25BF4E869C5}" dt="2022-07-05T02:26:04.903" v="409" actId="1076"/>
          <ac:picMkLst>
            <pc:docMk/>
            <pc:sldMk cId="543786998" sldId="269"/>
            <ac:picMk id="6" creationId="{E65E5618-0A15-6562-CEE1-125F4E57C560}"/>
          </ac:picMkLst>
        </pc:picChg>
      </pc:sldChg>
      <pc:sldChg chg="modSp">
        <pc:chgData name="Dan Clark" userId="S::dan.clark@sd6.bc.ca::38649e96-6267-4896-b3b3-0a9dba0f212f" providerId="AD" clId="Web-{3E01D0EC-02E9-E739-2929-D25BF4E869C5}" dt="2022-07-05T02:34:47.504" v="678" actId="20577"/>
        <pc:sldMkLst>
          <pc:docMk/>
          <pc:sldMk cId="1275771749" sldId="270"/>
        </pc:sldMkLst>
        <pc:spChg chg="mod">
          <ac:chgData name="Dan Clark" userId="S::dan.clark@sd6.bc.ca::38649e96-6267-4896-b3b3-0a9dba0f212f" providerId="AD" clId="Web-{3E01D0EC-02E9-E739-2929-D25BF4E869C5}" dt="2022-07-05T02:34:42.566" v="676" actId="20577"/>
          <ac:spMkLst>
            <pc:docMk/>
            <pc:sldMk cId="1275771749" sldId="270"/>
            <ac:spMk id="3" creationId="{00000000-0000-0000-0000-000000000000}"/>
          </ac:spMkLst>
        </pc:spChg>
        <pc:spChg chg="mod">
          <ac:chgData name="Dan Clark" userId="S::dan.clark@sd6.bc.ca::38649e96-6267-4896-b3b3-0a9dba0f212f" providerId="AD" clId="Web-{3E01D0EC-02E9-E739-2929-D25BF4E869C5}" dt="2022-07-05T02:33:30.052" v="647" actId="20577"/>
          <ac:spMkLst>
            <pc:docMk/>
            <pc:sldMk cId="1275771749" sldId="270"/>
            <ac:spMk id="4" creationId="{00000000-0000-0000-0000-000000000000}"/>
          </ac:spMkLst>
        </pc:spChg>
        <pc:spChg chg="mod">
          <ac:chgData name="Dan Clark" userId="S::dan.clark@sd6.bc.ca::38649e96-6267-4896-b3b3-0a9dba0f212f" providerId="AD" clId="Web-{3E01D0EC-02E9-E739-2929-D25BF4E869C5}" dt="2022-07-05T02:34:47.504" v="678" actId="20577"/>
          <ac:spMkLst>
            <pc:docMk/>
            <pc:sldMk cId="1275771749" sldId="270"/>
            <ac:spMk id="5" creationId="{00000000-0000-0000-0000-000000000000}"/>
          </ac:spMkLst>
        </pc:spChg>
      </pc:sldChg>
      <pc:sldChg chg="modSp">
        <pc:chgData name="Dan Clark" userId="S::dan.clark@sd6.bc.ca::38649e96-6267-4896-b3b3-0a9dba0f212f" providerId="AD" clId="Web-{3E01D0EC-02E9-E739-2929-D25BF4E869C5}" dt="2022-07-05T02:38:33.360" v="759" actId="20577"/>
        <pc:sldMkLst>
          <pc:docMk/>
          <pc:sldMk cId="615022406" sldId="271"/>
        </pc:sldMkLst>
        <pc:spChg chg="mod">
          <ac:chgData name="Dan Clark" userId="S::dan.clark@sd6.bc.ca::38649e96-6267-4896-b3b3-0a9dba0f212f" providerId="AD" clId="Web-{3E01D0EC-02E9-E739-2929-D25BF4E869C5}" dt="2022-07-05T02:36:50.502" v="725" actId="1076"/>
          <ac:spMkLst>
            <pc:docMk/>
            <pc:sldMk cId="615022406" sldId="271"/>
            <ac:spMk id="2" creationId="{00000000-0000-0000-0000-000000000000}"/>
          </ac:spMkLst>
        </pc:spChg>
        <pc:spChg chg="mod">
          <ac:chgData name="Dan Clark" userId="S::dan.clark@sd6.bc.ca::38649e96-6267-4896-b3b3-0a9dba0f212f" providerId="AD" clId="Web-{3E01D0EC-02E9-E739-2929-D25BF4E869C5}" dt="2022-07-05T02:36:50.455" v="721" actId="1076"/>
          <ac:spMkLst>
            <pc:docMk/>
            <pc:sldMk cId="615022406" sldId="271"/>
            <ac:spMk id="4" creationId="{00000000-0000-0000-0000-000000000000}"/>
          </ac:spMkLst>
        </pc:spChg>
        <pc:spChg chg="mod">
          <ac:chgData name="Dan Clark" userId="S::dan.clark@sd6.bc.ca::38649e96-6267-4896-b3b3-0a9dba0f212f" providerId="AD" clId="Web-{3E01D0EC-02E9-E739-2929-D25BF4E869C5}" dt="2022-07-05T02:36:50.471" v="722" actId="1076"/>
          <ac:spMkLst>
            <pc:docMk/>
            <pc:sldMk cId="615022406" sldId="271"/>
            <ac:spMk id="5" creationId="{00000000-0000-0000-0000-000000000000}"/>
          </ac:spMkLst>
        </pc:spChg>
        <pc:spChg chg="mod">
          <ac:chgData name="Dan Clark" userId="S::dan.clark@sd6.bc.ca::38649e96-6267-4896-b3b3-0a9dba0f212f" providerId="AD" clId="Web-{3E01D0EC-02E9-E739-2929-D25BF4E869C5}" dt="2022-07-05T02:37:28.564" v="737" actId="20577"/>
          <ac:spMkLst>
            <pc:docMk/>
            <pc:sldMk cId="615022406" sldId="271"/>
            <ac:spMk id="6" creationId="{00000000-0000-0000-0000-000000000000}"/>
          </ac:spMkLst>
        </pc:spChg>
        <pc:spChg chg="mod">
          <ac:chgData name="Dan Clark" userId="S::dan.clark@sd6.bc.ca::38649e96-6267-4896-b3b3-0a9dba0f212f" providerId="AD" clId="Web-{3E01D0EC-02E9-E739-2929-D25BF4E869C5}" dt="2022-07-05T02:38:33.360" v="759" actId="20577"/>
          <ac:spMkLst>
            <pc:docMk/>
            <pc:sldMk cId="615022406" sldId="271"/>
            <ac:spMk id="7" creationId="{00000000-0000-0000-0000-000000000000}"/>
          </ac:spMkLst>
        </pc:spChg>
      </pc:sldChg>
      <pc:sldChg chg="addSp delSp modSp">
        <pc:chgData name="Dan Clark" userId="S::dan.clark@sd6.bc.ca::38649e96-6267-4896-b3b3-0a9dba0f212f" providerId="AD" clId="Web-{3E01D0EC-02E9-E739-2929-D25BF4E869C5}" dt="2022-07-05T02:42:15.997" v="796" actId="1076"/>
        <pc:sldMkLst>
          <pc:docMk/>
          <pc:sldMk cId="1801517013" sldId="272"/>
        </pc:sldMkLst>
        <pc:spChg chg="del mod">
          <ac:chgData name="Dan Clark" userId="S::dan.clark@sd6.bc.ca::38649e96-6267-4896-b3b3-0a9dba0f212f" providerId="AD" clId="Web-{3E01D0EC-02E9-E739-2929-D25BF4E869C5}" dt="2022-07-05T02:40:41.920" v="780"/>
          <ac:spMkLst>
            <pc:docMk/>
            <pc:sldMk cId="1801517013" sldId="272"/>
            <ac:spMk id="4" creationId="{00000000-0000-0000-0000-000000000000}"/>
          </ac:spMkLst>
        </pc:spChg>
        <pc:spChg chg="add del mod">
          <ac:chgData name="Dan Clark" userId="S::dan.clark@sd6.bc.ca::38649e96-6267-4896-b3b3-0a9dba0f212f" providerId="AD" clId="Web-{3E01D0EC-02E9-E739-2929-D25BF4E869C5}" dt="2022-07-05T02:40:40.530" v="779"/>
          <ac:spMkLst>
            <pc:docMk/>
            <pc:sldMk cId="1801517013" sldId="272"/>
            <ac:spMk id="7" creationId="{9AE381CA-2395-42B2-2249-EC880286EC19}"/>
          </ac:spMkLst>
        </pc:spChg>
        <pc:spChg chg="add mod">
          <ac:chgData name="Dan Clark" userId="S::dan.clark@sd6.bc.ca::38649e96-6267-4896-b3b3-0a9dba0f212f" providerId="AD" clId="Web-{3E01D0EC-02E9-E739-2929-D25BF4E869C5}" dt="2022-07-05T02:41:28.513" v="792" actId="1076"/>
          <ac:spMkLst>
            <pc:docMk/>
            <pc:sldMk cId="1801517013" sldId="272"/>
            <ac:spMk id="8" creationId="{F1E5B95A-3F85-40CB-8C59-58A30DB8685B}"/>
          </ac:spMkLst>
        </pc:spChg>
        <pc:picChg chg="add mod">
          <ac:chgData name="Dan Clark" userId="S::dan.clark@sd6.bc.ca::38649e96-6267-4896-b3b3-0a9dba0f212f" providerId="AD" clId="Web-{3E01D0EC-02E9-E739-2929-D25BF4E869C5}" dt="2022-07-05T02:42:15.997" v="796" actId="1076"/>
          <ac:picMkLst>
            <pc:docMk/>
            <pc:sldMk cId="1801517013" sldId="272"/>
            <ac:picMk id="9" creationId="{95612D6E-756F-5EF9-C110-94FAFC08A1F0}"/>
          </ac:picMkLst>
        </pc:picChg>
      </pc:sldChg>
      <pc:sldChg chg="addSp delSp modSp">
        <pc:chgData name="Dan Clark" userId="S::dan.clark@sd6.bc.ca::38649e96-6267-4896-b3b3-0a9dba0f212f" providerId="AD" clId="Web-{3E01D0EC-02E9-E739-2929-D25BF4E869C5}" dt="2022-07-05T02:48:48.522" v="1000" actId="20577"/>
        <pc:sldMkLst>
          <pc:docMk/>
          <pc:sldMk cId="1785950524" sldId="274"/>
        </pc:sldMkLst>
        <pc:spChg chg="add del mod">
          <ac:chgData name="Dan Clark" userId="S::dan.clark@sd6.bc.ca::38649e96-6267-4896-b3b3-0a9dba0f212f" providerId="AD" clId="Web-{3E01D0EC-02E9-E739-2929-D25BF4E869C5}" dt="2022-07-05T02:44:50.682" v="831"/>
          <ac:spMkLst>
            <pc:docMk/>
            <pc:sldMk cId="1785950524" sldId="274"/>
            <ac:spMk id="3" creationId="{00000000-0000-0000-0000-000000000000}"/>
          </ac:spMkLst>
        </pc:spChg>
        <pc:spChg chg="add del">
          <ac:chgData name="Dan Clark" userId="S::dan.clark@sd6.bc.ca::38649e96-6267-4896-b3b3-0a9dba0f212f" providerId="AD" clId="Web-{3E01D0EC-02E9-E739-2929-D25BF4E869C5}" dt="2022-07-05T02:44:52.260" v="832"/>
          <ac:spMkLst>
            <pc:docMk/>
            <pc:sldMk cId="1785950524" sldId="274"/>
            <ac:spMk id="4" creationId="{00000000-0000-0000-0000-000000000000}"/>
          </ac:spMkLst>
        </pc:spChg>
        <pc:spChg chg="del">
          <ac:chgData name="Dan Clark" userId="S::dan.clark@sd6.bc.ca::38649e96-6267-4896-b3b3-0a9dba0f212f" providerId="AD" clId="Web-{3E01D0EC-02E9-E739-2929-D25BF4E869C5}" dt="2022-07-05T02:44:18.823" v="823"/>
          <ac:spMkLst>
            <pc:docMk/>
            <pc:sldMk cId="1785950524" sldId="274"/>
            <ac:spMk id="5" creationId="{00000000-0000-0000-0000-000000000000}"/>
          </ac:spMkLst>
        </pc:spChg>
        <pc:spChg chg="add mod">
          <ac:chgData name="Dan Clark" userId="S::dan.clark@sd6.bc.ca::38649e96-6267-4896-b3b3-0a9dba0f212f" providerId="AD" clId="Web-{3E01D0EC-02E9-E739-2929-D25BF4E869C5}" dt="2022-07-05T02:48:48.522" v="1000" actId="20577"/>
          <ac:spMkLst>
            <pc:docMk/>
            <pc:sldMk cId="1785950524" sldId="274"/>
            <ac:spMk id="6" creationId="{DA03FB4A-12EF-EA0E-5C4F-B478FB4E8DFF}"/>
          </ac:spMkLst>
        </pc:spChg>
        <pc:spChg chg="add mod">
          <ac:chgData name="Dan Clark" userId="S::dan.clark@sd6.bc.ca::38649e96-6267-4896-b3b3-0a9dba0f212f" providerId="AD" clId="Web-{3E01D0EC-02E9-E739-2929-D25BF4E869C5}" dt="2022-07-05T02:48:34.147" v="984" actId="14100"/>
          <ac:spMkLst>
            <pc:docMk/>
            <pc:sldMk cId="1785950524" sldId="274"/>
            <ac:spMk id="7" creationId="{39E02DF7-9569-9C3B-AB06-1891542841A3}"/>
          </ac:spMkLst>
        </pc:spChg>
        <pc:spChg chg="add mod">
          <ac:chgData name="Dan Clark" userId="S::dan.clark@sd6.bc.ca::38649e96-6267-4896-b3b3-0a9dba0f212f" providerId="AD" clId="Web-{3E01D0EC-02E9-E739-2929-D25BF4E869C5}" dt="2022-07-05T02:45:29.556" v="839" actId="20577"/>
          <ac:spMkLst>
            <pc:docMk/>
            <pc:sldMk cId="1785950524" sldId="274"/>
            <ac:spMk id="8" creationId="{3F1EA825-5D26-7D0E-228F-8E4A3493E091}"/>
          </ac:spMkLst>
        </pc:spChg>
      </pc:sldChg>
      <pc:sldChg chg="modSp">
        <pc:chgData name="Dan Clark" userId="S::dan.clark@sd6.bc.ca::38649e96-6267-4896-b3b3-0a9dba0f212f" providerId="AD" clId="Web-{3E01D0EC-02E9-E739-2929-D25BF4E869C5}" dt="2022-07-05T02:50:59.848" v="1044" actId="1076"/>
        <pc:sldMkLst>
          <pc:docMk/>
          <pc:sldMk cId="3915493900" sldId="275"/>
        </pc:sldMkLst>
        <pc:spChg chg="mod">
          <ac:chgData name="Dan Clark" userId="S::dan.clark@sd6.bc.ca::38649e96-6267-4896-b3b3-0a9dba0f212f" providerId="AD" clId="Web-{3E01D0EC-02E9-E739-2929-D25BF4E869C5}" dt="2022-07-05T02:50:59.848" v="1044" actId="1076"/>
          <ac:spMkLst>
            <pc:docMk/>
            <pc:sldMk cId="3915493900" sldId="275"/>
            <ac:spMk id="4" creationId="{00000000-0000-0000-0000-000000000000}"/>
          </ac:spMkLst>
        </pc:spChg>
        <pc:spChg chg="mod">
          <ac:chgData name="Dan Clark" userId="S::dan.clark@sd6.bc.ca::38649e96-6267-4896-b3b3-0a9dba0f212f" providerId="AD" clId="Web-{3E01D0EC-02E9-E739-2929-D25BF4E869C5}" dt="2022-07-05T02:50:59.817" v="1040" actId="1076"/>
          <ac:spMkLst>
            <pc:docMk/>
            <pc:sldMk cId="3915493900" sldId="275"/>
            <ac:spMk id="7" creationId="{00000000-0000-0000-0000-000000000000}"/>
          </ac:spMkLst>
        </pc:spChg>
        <pc:spChg chg="mod">
          <ac:chgData name="Dan Clark" userId="S::dan.clark@sd6.bc.ca::38649e96-6267-4896-b3b3-0a9dba0f212f" providerId="AD" clId="Web-{3E01D0EC-02E9-E739-2929-D25BF4E869C5}" dt="2022-07-05T02:50:59.848" v="1043" actId="1076"/>
          <ac:spMkLst>
            <pc:docMk/>
            <pc:sldMk cId="3915493900" sldId="275"/>
            <ac:spMk id="8" creationId="{00000000-0000-0000-0000-000000000000}"/>
          </ac:spMkLst>
        </pc:spChg>
        <pc:spChg chg="mod">
          <ac:chgData name="Dan Clark" userId="S::dan.clark@sd6.bc.ca::38649e96-6267-4896-b3b3-0a9dba0f212f" providerId="AD" clId="Web-{3E01D0EC-02E9-E739-2929-D25BF4E869C5}" dt="2022-07-05T02:50:59.833" v="1042" actId="1076"/>
          <ac:spMkLst>
            <pc:docMk/>
            <pc:sldMk cId="3915493900" sldId="275"/>
            <ac:spMk id="9" creationId="{00000000-0000-0000-0000-000000000000}"/>
          </ac:spMkLst>
        </pc:spChg>
        <pc:spChg chg="mod">
          <ac:chgData name="Dan Clark" userId="S::dan.clark@sd6.bc.ca::38649e96-6267-4896-b3b3-0a9dba0f212f" providerId="AD" clId="Web-{3E01D0EC-02E9-E739-2929-D25BF4E869C5}" dt="2022-07-05T02:50:59.833" v="1041" actId="1076"/>
          <ac:spMkLst>
            <pc:docMk/>
            <pc:sldMk cId="3915493900" sldId="275"/>
            <ac:spMk id="10" creationId="{00000000-0000-0000-0000-000000000000}"/>
          </ac:spMkLst>
        </pc:spChg>
      </pc:sldChg>
      <pc:sldChg chg="addSp delSp modSp add ord replId">
        <pc:chgData name="Dan Clark" userId="S::dan.clark@sd6.bc.ca::38649e96-6267-4896-b3b3-0a9dba0f212f" providerId="AD" clId="Web-{3E01D0EC-02E9-E739-2929-D25BF4E869C5}" dt="2022-07-05T02:47:57.023" v="979" actId="20577"/>
        <pc:sldMkLst>
          <pc:docMk/>
          <pc:sldMk cId="4138715274" sldId="276"/>
        </pc:sldMkLst>
        <pc:spChg chg="mod">
          <ac:chgData name="Dan Clark" userId="S::dan.clark@sd6.bc.ca::38649e96-6267-4896-b3b3-0a9dba0f212f" providerId="AD" clId="Web-{3E01D0EC-02E9-E739-2929-D25BF4E869C5}" dt="2022-07-05T02:47:57.023" v="979" actId="20577"/>
          <ac:spMkLst>
            <pc:docMk/>
            <pc:sldMk cId="4138715274" sldId="276"/>
            <ac:spMk id="8" creationId="{910F748A-0540-FEEF-CC8A-41EC031AC9D9}"/>
          </ac:spMkLst>
        </pc:spChg>
        <pc:picChg chg="add mod">
          <ac:chgData name="Dan Clark" userId="S::dan.clark@sd6.bc.ca::38649e96-6267-4896-b3b3-0a9dba0f212f" providerId="AD" clId="Web-{3E01D0EC-02E9-E739-2929-D25BF4E869C5}" dt="2022-07-05T02:47:12.617" v="882" actId="1076"/>
          <ac:picMkLst>
            <pc:docMk/>
            <pc:sldMk cId="4138715274" sldId="276"/>
            <ac:picMk id="2" creationId="{A48A8947-606F-353A-C4EF-2A81D6570292}"/>
          </ac:picMkLst>
        </pc:picChg>
        <pc:picChg chg="add mod">
          <ac:chgData name="Dan Clark" userId="S::dan.clark@sd6.bc.ca::38649e96-6267-4896-b3b3-0a9dba0f212f" providerId="AD" clId="Web-{3E01D0EC-02E9-E739-2929-D25BF4E869C5}" dt="2022-07-05T02:47:12.633" v="883" actId="1076"/>
          <ac:picMkLst>
            <pc:docMk/>
            <pc:sldMk cId="4138715274" sldId="276"/>
            <ac:picMk id="4" creationId="{1EBE3D84-EDEB-B0B0-D354-5CEA2416340B}"/>
          </ac:picMkLst>
        </pc:picChg>
        <pc:picChg chg="del">
          <ac:chgData name="Dan Clark" userId="S::dan.clark@sd6.bc.ca::38649e96-6267-4896-b3b3-0a9dba0f212f" providerId="AD" clId="Web-{3E01D0EC-02E9-E739-2929-D25BF4E869C5}" dt="2022-07-05T02:45:43.541" v="844"/>
          <ac:picMkLst>
            <pc:docMk/>
            <pc:sldMk cId="4138715274" sldId="276"/>
            <ac:picMk id="5" creationId="{F69E943B-5A39-0A70-F160-02431BAE3818}"/>
          </ac:picMkLst>
        </pc:picChg>
        <pc:picChg chg="del">
          <ac:chgData name="Dan Clark" userId="S::dan.clark@sd6.bc.ca::38649e96-6267-4896-b3b3-0a9dba0f212f" providerId="AD" clId="Web-{3E01D0EC-02E9-E739-2929-D25BF4E869C5}" dt="2022-07-05T02:45:42.384" v="843"/>
          <ac:picMkLst>
            <pc:docMk/>
            <pc:sldMk cId="4138715274" sldId="276"/>
            <ac:picMk id="6" creationId="{E65E5618-0A15-6562-CEE1-125F4E57C560}"/>
          </ac:picMkLst>
        </pc:picChg>
      </pc:sldChg>
    </pc:docChg>
  </pc:docChgLst>
  <pc:docChgLst>
    <pc:chgData name="Bradley Carrier" userId="S::bradley.carrier@sd6.bc.ca::82edd0b4-e4bc-41c2-b7b4-def572abb457" providerId="AD" clId="Web-{1522CF29-F4ED-28FB-33E1-35C39131739F}"/>
    <pc:docChg chg="modSld">
      <pc:chgData name="Bradley Carrier" userId="S::bradley.carrier@sd6.bc.ca::82edd0b4-e4bc-41c2-b7b4-def572abb457" providerId="AD" clId="Web-{1522CF29-F4ED-28FB-33E1-35C39131739F}" dt="2022-07-06T18:15:26.278" v="668" actId="1076"/>
      <pc:docMkLst>
        <pc:docMk/>
      </pc:docMkLst>
      <pc:sldChg chg="modSp">
        <pc:chgData name="Bradley Carrier" userId="S::bradley.carrier@sd6.bc.ca::82edd0b4-e4bc-41c2-b7b4-def572abb457" providerId="AD" clId="Web-{1522CF29-F4ED-28FB-33E1-35C39131739F}" dt="2022-07-06T16:57:00.753" v="262" actId="20577"/>
        <pc:sldMkLst>
          <pc:docMk/>
          <pc:sldMk cId="3679060665" sldId="256"/>
        </pc:sldMkLst>
        <pc:spChg chg="mod">
          <ac:chgData name="Bradley Carrier" userId="S::bradley.carrier@sd6.bc.ca::82edd0b4-e4bc-41c2-b7b4-def572abb457" providerId="AD" clId="Web-{1522CF29-F4ED-28FB-33E1-35C39131739F}" dt="2022-07-06T16:57:00.753" v="262" actId="20577"/>
          <ac:spMkLst>
            <pc:docMk/>
            <pc:sldMk cId="3679060665" sldId="256"/>
            <ac:spMk id="9" creationId="{D2C7E24D-4F0E-4050-BDE1-DB5EC1B03C6C}"/>
          </ac:spMkLst>
        </pc:spChg>
      </pc:sldChg>
      <pc:sldChg chg="addSp modSp">
        <pc:chgData name="Bradley Carrier" userId="S::bradley.carrier@sd6.bc.ca::82edd0b4-e4bc-41c2-b7b4-def572abb457" providerId="AD" clId="Web-{1522CF29-F4ED-28FB-33E1-35C39131739F}" dt="2022-07-05T15:36:01.774" v="261" actId="1076"/>
        <pc:sldMkLst>
          <pc:docMk/>
          <pc:sldMk cId="1280647978" sldId="257"/>
        </pc:sldMkLst>
        <pc:spChg chg="mod">
          <ac:chgData name="Bradley Carrier" userId="S::bradley.carrier@sd6.bc.ca::82edd0b4-e4bc-41c2-b7b4-def572abb457" providerId="AD" clId="Web-{1522CF29-F4ED-28FB-33E1-35C39131739F}" dt="2022-07-05T15:35:54.868" v="259" actId="14100"/>
          <ac:spMkLst>
            <pc:docMk/>
            <pc:sldMk cId="1280647978" sldId="257"/>
            <ac:spMk id="3" creationId="{9C8603E5-AD64-4458-9D07-123FDB1BDFC1}"/>
          </ac:spMkLst>
        </pc:spChg>
        <pc:picChg chg="add mod">
          <ac:chgData name="Bradley Carrier" userId="S::bradley.carrier@sd6.bc.ca::82edd0b4-e4bc-41c2-b7b4-def572abb457" providerId="AD" clId="Web-{1522CF29-F4ED-28FB-33E1-35C39131739F}" dt="2022-07-05T15:36:01.774" v="261" actId="1076"/>
          <ac:picMkLst>
            <pc:docMk/>
            <pc:sldMk cId="1280647978" sldId="257"/>
            <ac:picMk id="4" creationId="{49D6301A-4D9A-695C-ADCC-E0DC2BC2942A}"/>
          </ac:picMkLst>
        </pc:picChg>
      </pc:sldChg>
      <pc:sldChg chg="modSp">
        <pc:chgData name="Bradley Carrier" userId="S::bradley.carrier@sd6.bc.ca::82edd0b4-e4bc-41c2-b7b4-def572abb457" providerId="AD" clId="Web-{1522CF29-F4ED-28FB-33E1-35C39131739F}" dt="2022-07-06T18:15:26.278" v="668" actId="1076"/>
        <pc:sldMkLst>
          <pc:docMk/>
          <pc:sldMk cId="140255998" sldId="261"/>
        </pc:sldMkLst>
        <pc:spChg chg="mod">
          <ac:chgData name="Bradley Carrier" userId="S::bradley.carrier@sd6.bc.ca::82edd0b4-e4bc-41c2-b7b4-def572abb457" providerId="AD" clId="Web-{1522CF29-F4ED-28FB-33E1-35C39131739F}" dt="2022-07-06T18:12:40.010" v="545" actId="1076"/>
          <ac:spMkLst>
            <pc:docMk/>
            <pc:sldMk cId="140255998" sldId="261"/>
            <ac:spMk id="6" creationId="{00000000-0000-0000-0000-000000000000}"/>
          </ac:spMkLst>
        </pc:spChg>
        <pc:spChg chg="mod">
          <ac:chgData name="Bradley Carrier" userId="S::bradley.carrier@sd6.bc.ca::82edd0b4-e4bc-41c2-b7b4-def572abb457" providerId="AD" clId="Web-{1522CF29-F4ED-28FB-33E1-35C39131739F}" dt="2022-07-06T18:15:26.278" v="668" actId="1076"/>
          <ac:spMkLst>
            <pc:docMk/>
            <pc:sldMk cId="140255998" sldId="261"/>
            <ac:spMk id="9" creationId="{00000000-0000-0000-0000-000000000000}"/>
          </ac:spMkLst>
        </pc:spChg>
        <pc:spChg chg="mod">
          <ac:chgData name="Bradley Carrier" userId="S::bradley.carrier@sd6.bc.ca::82edd0b4-e4bc-41c2-b7b4-def572abb457" providerId="AD" clId="Web-{1522CF29-F4ED-28FB-33E1-35C39131739F}" dt="2022-07-06T18:14:20.027" v="663" actId="20577"/>
          <ac:spMkLst>
            <pc:docMk/>
            <pc:sldMk cId="140255998" sldId="261"/>
            <ac:spMk id="11" creationId="{00000000-0000-0000-0000-000000000000}"/>
          </ac:spMkLst>
        </pc:spChg>
      </pc:sldChg>
      <pc:sldChg chg="modSp">
        <pc:chgData name="Bradley Carrier" userId="S::bradley.carrier@sd6.bc.ca::82edd0b4-e4bc-41c2-b7b4-def572abb457" providerId="AD" clId="Web-{1522CF29-F4ED-28FB-33E1-35C39131739F}" dt="2022-07-06T18:10:38.508" v="516" actId="20577"/>
        <pc:sldMkLst>
          <pc:docMk/>
          <pc:sldMk cId="1237952405" sldId="263"/>
        </pc:sldMkLst>
        <pc:spChg chg="mod">
          <ac:chgData name="Bradley Carrier" userId="S::bradley.carrier@sd6.bc.ca::82edd0b4-e4bc-41c2-b7b4-def572abb457" providerId="AD" clId="Web-{1522CF29-F4ED-28FB-33E1-35C39131739F}" dt="2022-07-06T18:10:38.508" v="516" actId="20577"/>
          <ac:spMkLst>
            <pc:docMk/>
            <pc:sldMk cId="1237952405" sldId="263"/>
            <ac:spMk id="4" creationId="{00000000-0000-0000-0000-000000000000}"/>
          </ac:spMkLst>
        </pc:spChg>
      </pc:sldChg>
      <pc:sldChg chg="modSp">
        <pc:chgData name="Bradley Carrier" userId="S::bradley.carrier@sd6.bc.ca::82edd0b4-e4bc-41c2-b7b4-def572abb457" providerId="AD" clId="Web-{1522CF29-F4ED-28FB-33E1-35C39131739F}" dt="2022-07-06T17:36:33.477" v="271" actId="20577"/>
        <pc:sldMkLst>
          <pc:docMk/>
          <pc:sldMk cId="913200937" sldId="265"/>
        </pc:sldMkLst>
        <pc:spChg chg="mod">
          <ac:chgData name="Bradley Carrier" userId="S::bradley.carrier@sd6.bc.ca::82edd0b4-e4bc-41c2-b7b4-def572abb457" providerId="AD" clId="Web-{1522CF29-F4ED-28FB-33E1-35C39131739F}" dt="2022-07-06T17:36:33.477" v="271" actId="20577"/>
          <ac:spMkLst>
            <pc:docMk/>
            <pc:sldMk cId="913200937" sldId="265"/>
            <ac:spMk id="5" creationId="{1DFD814A-F42A-64E3-6E5A-F73DC20324DC}"/>
          </ac:spMkLst>
        </pc:spChg>
      </pc:sldChg>
      <pc:sldChg chg="modSp">
        <pc:chgData name="Bradley Carrier" userId="S::bradley.carrier@sd6.bc.ca::82edd0b4-e4bc-41c2-b7b4-def572abb457" providerId="AD" clId="Web-{1522CF29-F4ED-28FB-33E1-35C39131739F}" dt="2022-07-06T17:46:03.970" v="319" actId="20577"/>
        <pc:sldMkLst>
          <pc:docMk/>
          <pc:sldMk cId="2476103637" sldId="267"/>
        </pc:sldMkLst>
        <pc:spChg chg="mod">
          <ac:chgData name="Bradley Carrier" userId="S::bradley.carrier@sd6.bc.ca::82edd0b4-e4bc-41c2-b7b4-def572abb457" providerId="AD" clId="Web-{1522CF29-F4ED-28FB-33E1-35C39131739F}" dt="2022-07-06T17:46:03.970" v="319" actId="20577"/>
          <ac:spMkLst>
            <pc:docMk/>
            <pc:sldMk cId="2476103637" sldId="267"/>
            <ac:spMk id="4" creationId="{00000000-0000-0000-0000-000000000000}"/>
          </ac:spMkLst>
        </pc:spChg>
      </pc:sldChg>
      <pc:sldChg chg="modSp">
        <pc:chgData name="Bradley Carrier" userId="S::bradley.carrier@sd6.bc.ca::82edd0b4-e4bc-41c2-b7b4-def572abb457" providerId="AD" clId="Web-{1522CF29-F4ED-28FB-33E1-35C39131739F}" dt="2022-07-06T17:48:10.784" v="353" actId="20577"/>
        <pc:sldMkLst>
          <pc:docMk/>
          <pc:sldMk cId="1801517013" sldId="272"/>
        </pc:sldMkLst>
        <pc:spChg chg="mod">
          <ac:chgData name="Bradley Carrier" userId="S::bradley.carrier@sd6.bc.ca::82edd0b4-e4bc-41c2-b7b4-def572abb457" providerId="AD" clId="Web-{1522CF29-F4ED-28FB-33E1-35C39131739F}" dt="2022-07-06T17:48:10.784" v="353" actId="20577"/>
          <ac:spMkLst>
            <pc:docMk/>
            <pc:sldMk cId="1801517013" sldId="272"/>
            <ac:spMk id="8" creationId="{F1E5B95A-3F85-40CB-8C59-58A30DB8685B}"/>
          </ac:spMkLst>
        </pc:spChg>
      </pc:sldChg>
      <pc:sldChg chg="modSp">
        <pc:chgData name="Bradley Carrier" userId="S::bradley.carrier@sd6.bc.ca::82edd0b4-e4bc-41c2-b7b4-def572abb457" providerId="AD" clId="Web-{1522CF29-F4ED-28FB-33E1-35C39131739F}" dt="2022-07-06T17:51:50.366" v="472" actId="20577"/>
        <pc:sldMkLst>
          <pc:docMk/>
          <pc:sldMk cId="1785950524" sldId="274"/>
        </pc:sldMkLst>
        <pc:spChg chg="mod">
          <ac:chgData name="Bradley Carrier" userId="S::bradley.carrier@sd6.bc.ca::82edd0b4-e4bc-41c2-b7b4-def572abb457" providerId="AD" clId="Web-{1522CF29-F4ED-28FB-33E1-35C39131739F}" dt="2022-07-05T15:28:06.968" v="192" actId="20577"/>
          <ac:spMkLst>
            <pc:docMk/>
            <pc:sldMk cId="1785950524" sldId="274"/>
            <ac:spMk id="6" creationId="{DA03FB4A-12EF-EA0E-5C4F-B478FB4E8DFF}"/>
          </ac:spMkLst>
        </pc:spChg>
        <pc:spChg chg="mod">
          <ac:chgData name="Bradley Carrier" userId="S::bradley.carrier@sd6.bc.ca::82edd0b4-e4bc-41c2-b7b4-def572abb457" providerId="AD" clId="Web-{1522CF29-F4ED-28FB-33E1-35C39131739F}" dt="2022-07-06T17:51:50.366" v="472" actId="20577"/>
          <ac:spMkLst>
            <pc:docMk/>
            <pc:sldMk cId="1785950524" sldId="274"/>
            <ac:spMk id="8" creationId="{3F1EA825-5D26-7D0E-228F-8E4A3493E091}"/>
          </ac:spMkLst>
        </pc:spChg>
      </pc:sldChg>
      <pc:sldChg chg="modSp">
        <pc:chgData name="Bradley Carrier" userId="S::bradley.carrier@sd6.bc.ca::82edd0b4-e4bc-41c2-b7b4-def572abb457" providerId="AD" clId="Web-{1522CF29-F4ED-28FB-33E1-35C39131739F}" dt="2022-07-06T17:55:33.353" v="476" actId="20577"/>
        <pc:sldMkLst>
          <pc:docMk/>
          <pc:sldMk cId="3915493900" sldId="275"/>
        </pc:sldMkLst>
        <pc:spChg chg="mod">
          <ac:chgData name="Bradley Carrier" userId="S::bradley.carrier@sd6.bc.ca::82edd0b4-e4bc-41c2-b7b4-def572abb457" providerId="AD" clId="Web-{1522CF29-F4ED-28FB-33E1-35C39131739F}" dt="2022-07-06T17:55:33.353" v="476" actId="20577"/>
          <ac:spMkLst>
            <pc:docMk/>
            <pc:sldMk cId="3915493900" sldId="275"/>
            <ac:spMk id="8" creationId="{00000000-0000-0000-0000-000000000000}"/>
          </ac:spMkLst>
        </pc:spChg>
      </pc:sldChg>
    </pc:docChg>
  </pc:docChgLst>
  <pc:docChgLst>
    <pc:chgData name="Kristin.Garratt" userId="S::kristin.garratt@sd6.bc.ca::14854743-6f89-4f22-b8e9-b31ca0814337" providerId="AD" clId="Web-{08727313-79E7-3E1A-7384-103C4F62E77C}"/>
    <pc:docChg chg="sldOrd">
      <pc:chgData name="Kristin.Garratt" userId="S::kristin.garratt@sd6.bc.ca::14854743-6f89-4f22-b8e9-b31ca0814337" providerId="AD" clId="Web-{08727313-79E7-3E1A-7384-103C4F62E77C}" dt="2022-07-21T14:16:09.907" v="0"/>
      <pc:docMkLst>
        <pc:docMk/>
      </pc:docMkLst>
      <pc:sldChg chg="ord">
        <pc:chgData name="Kristin.Garratt" userId="S::kristin.garratt@sd6.bc.ca::14854743-6f89-4f22-b8e9-b31ca0814337" providerId="AD" clId="Web-{08727313-79E7-3E1A-7384-103C4F62E77C}" dt="2022-07-21T14:16:09.907" v="0"/>
        <pc:sldMkLst>
          <pc:docMk/>
          <pc:sldMk cId="3915493900" sldId="275"/>
        </pc:sldMkLst>
      </pc:sldChg>
    </pc:docChg>
  </pc:docChgLst>
  <pc:docChgLst>
    <pc:chgData name="Dan Clark" userId="S::dan.clark@sd6.bc.ca::38649e96-6267-4896-b3b3-0a9dba0f212f" providerId="AD" clId="Web-{33D513F6-27C3-781C-0891-C9C8D9F1BDAF}"/>
    <pc:docChg chg="modSld">
      <pc:chgData name="Dan Clark" userId="S::dan.clark@sd6.bc.ca::38649e96-6267-4896-b3b3-0a9dba0f212f" providerId="AD" clId="Web-{33D513F6-27C3-781C-0891-C9C8D9F1BDAF}" dt="2022-07-03T20:31:35.216" v="770" actId="20577"/>
      <pc:docMkLst>
        <pc:docMk/>
      </pc:docMkLst>
      <pc:sldChg chg="modSp">
        <pc:chgData name="Dan Clark" userId="S::dan.clark@sd6.bc.ca::38649e96-6267-4896-b3b3-0a9dba0f212f" providerId="AD" clId="Web-{33D513F6-27C3-781C-0891-C9C8D9F1BDAF}" dt="2022-07-03T20:16:10.208" v="350" actId="1076"/>
        <pc:sldMkLst>
          <pc:docMk/>
          <pc:sldMk cId="2432507874" sldId="260"/>
        </pc:sldMkLst>
        <pc:spChg chg="mod">
          <ac:chgData name="Dan Clark" userId="S::dan.clark@sd6.bc.ca::38649e96-6267-4896-b3b3-0a9dba0f212f" providerId="AD" clId="Web-{33D513F6-27C3-781C-0891-C9C8D9F1BDAF}" dt="2022-07-03T20:16:10.208" v="350" actId="1076"/>
          <ac:spMkLst>
            <pc:docMk/>
            <pc:sldMk cId="2432507874" sldId="260"/>
            <ac:spMk id="4" creationId="{00000000-0000-0000-0000-000000000000}"/>
          </ac:spMkLst>
        </pc:spChg>
      </pc:sldChg>
      <pc:sldChg chg="addSp delSp modSp">
        <pc:chgData name="Dan Clark" userId="S::dan.clark@sd6.bc.ca::38649e96-6267-4896-b3b3-0a9dba0f212f" providerId="AD" clId="Web-{33D513F6-27C3-781C-0891-C9C8D9F1BDAF}" dt="2022-07-03T20:22:22.861" v="501" actId="1076"/>
        <pc:sldMkLst>
          <pc:docMk/>
          <pc:sldMk cId="140255998" sldId="261"/>
        </pc:sldMkLst>
        <pc:spChg chg="add del">
          <ac:chgData name="Dan Clark" userId="S::dan.clark@sd6.bc.ca::38649e96-6267-4896-b3b3-0a9dba0f212f" providerId="AD" clId="Web-{33D513F6-27C3-781C-0891-C9C8D9F1BDAF}" dt="2022-07-03T20:16:33.364" v="352"/>
          <ac:spMkLst>
            <pc:docMk/>
            <pc:sldMk cId="140255998" sldId="261"/>
            <ac:spMk id="2" creationId="{6DAD4023-850D-588D-2BBF-4516EFF0617D}"/>
          </ac:spMkLst>
        </pc:spChg>
        <pc:spChg chg="mod">
          <ac:chgData name="Dan Clark" userId="S::dan.clark@sd6.bc.ca::38649e96-6267-4896-b3b3-0a9dba0f212f" providerId="AD" clId="Web-{33D513F6-27C3-781C-0891-C9C8D9F1BDAF}" dt="2022-07-03T20:22:03.392" v="496" actId="20577"/>
          <ac:spMkLst>
            <pc:docMk/>
            <pc:sldMk cId="140255998" sldId="261"/>
            <ac:spMk id="6" creationId="{00000000-0000-0000-0000-000000000000}"/>
          </ac:spMkLst>
        </pc:spChg>
        <pc:spChg chg="mod">
          <ac:chgData name="Dan Clark" userId="S::dan.clark@sd6.bc.ca::38649e96-6267-4896-b3b3-0a9dba0f212f" providerId="AD" clId="Web-{33D513F6-27C3-781C-0891-C9C8D9F1BDAF}" dt="2022-07-03T20:21:09.518" v="484" actId="1076"/>
          <ac:spMkLst>
            <pc:docMk/>
            <pc:sldMk cId="140255998" sldId="261"/>
            <ac:spMk id="7" creationId="{00000000-0000-0000-0000-000000000000}"/>
          </ac:spMkLst>
        </pc:spChg>
        <pc:spChg chg="mod">
          <ac:chgData name="Dan Clark" userId="S::dan.clark@sd6.bc.ca::38649e96-6267-4896-b3b3-0a9dba0f212f" providerId="AD" clId="Web-{33D513F6-27C3-781C-0891-C9C8D9F1BDAF}" dt="2022-07-03T20:22:22.861" v="501" actId="1076"/>
          <ac:spMkLst>
            <pc:docMk/>
            <pc:sldMk cId="140255998" sldId="261"/>
            <ac:spMk id="9" creationId="{00000000-0000-0000-0000-000000000000}"/>
          </ac:spMkLst>
        </pc:spChg>
        <pc:spChg chg="mod">
          <ac:chgData name="Dan Clark" userId="S::dan.clark@sd6.bc.ca::38649e96-6267-4896-b3b3-0a9dba0f212f" providerId="AD" clId="Web-{33D513F6-27C3-781C-0891-C9C8D9F1BDAF}" dt="2022-07-03T20:22:19.298" v="499" actId="20577"/>
          <ac:spMkLst>
            <pc:docMk/>
            <pc:sldMk cId="140255998" sldId="261"/>
            <ac:spMk id="10" creationId="{00000000-0000-0000-0000-000000000000}"/>
          </ac:spMkLst>
        </pc:spChg>
        <pc:spChg chg="mod">
          <ac:chgData name="Dan Clark" userId="S::dan.clark@sd6.bc.ca::38649e96-6267-4896-b3b3-0a9dba0f212f" providerId="AD" clId="Web-{33D513F6-27C3-781C-0891-C9C8D9F1BDAF}" dt="2022-07-03T20:21:42.424" v="493" actId="20577"/>
          <ac:spMkLst>
            <pc:docMk/>
            <pc:sldMk cId="140255998" sldId="261"/>
            <ac:spMk id="11" creationId="{00000000-0000-0000-0000-000000000000}"/>
          </ac:spMkLst>
        </pc:spChg>
      </pc:sldChg>
      <pc:sldChg chg="addSp delSp modSp">
        <pc:chgData name="Dan Clark" userId="S::dan.clark@sd6.bc.ca::38649e96-6267-4896-b3b3-0a9dba0f212f" providerId="AD" clId="Web-{33D513F6-27C3-781C-0891-C9C8D9F1BDAF}" dt="2022-07-03T20:15:35.802" v="347" actId="20577"/>
        <pc:sldMkLst>
          <pc:docMk/>
          <pc:sldMk cId="1391223295" sldId="262"/>
        </pc:sldMkLst>
        <pc:spChg chg="del mod">
          <ac:chgData name="Dan Clark" userId="S::dan.clark@sd6.bc.ca::38649e96-6267-4896-b3b3-0a9dba0f212f" providerId="AD" clId="Web-{33D513F6-27C3-781C-0891-C9C8D9F1BDAF}" dt="2022-07-03T20:14:03.944" v="251"/>
          <ac:spMkLst>
            <pc:docMk/>
            <pc:sldMk cId="1391223295" sldId="262"/>
            <ac:spMk id="4" creationId="{00000000-0000-0000-0000-000000000000}"/>
          </ac:spMkLst>
        </pc:spChg>
        <pc:spChg chg="add mod">
          <ac:chgData name="Dan Clark" userId="S::dan.clark@sd6.bc.ca::38649e96-6267-4896-b3b3-0a9dba0f212f" providerId="AD" clId="Web-{33D513F6-27C3-781C-0891-C9C8D9F1BDAF}" dt="2022-07-03T20:15:35.802" v="347" actId="20577"/>
          <ac:spMkLst>
            <pc:docMk/>
            <pc:sldMk cId="1391223295" sldId="262"/>
            <ac:spMk id="5" creationId="{A4FFD91D-9D44-472F-623F-36053E0E5EC5}"/>
          </ac:spMkLst>
        </pc:spChg>
        <pc:picChg chg="mod">
          <ac:chgData name="Dan Clark" userId="S::dan.clark@sd6.bc.ca::38649e96-6267-4896-b3b3-0a9dba0f212f" providerId="AD" clId="Web-{33D513F6-27C3-781C-0891-C9C8D9F1BDAF}" dt="2022-07-03T20:12:46.960" v="234" actId="14100"/>
          <ac:picMkLst>
            <pc:docMk/>
            <pc:sldMk cId="1391223295" sldId="262"/>
            <ac:picMk id="2" creationId="{00000000-0000-0000-0000-000000000000}"/>
          </ac:picMkLst>
        </pc:picChg>
      </pc:sldChg>
      <pc:sldChg chg="modSp">
        <pc:chgData name="Dan Clark" userId="S::dan.clark@sd6.bc.ca::38649e96-6267-4896-b3b3-0a9dba0f212f" providerId="AD" clId="Web-{33D513F6-27C3-781C-0891-C9C8D9F1BDAF}" dt="2022-07-03T20:24:33.860" v="517" actId="1076"/>
        <pc:sldMkLst>
          <pc:docMk/>
          <pc:sldMk cId="1237952405" sldId="263"/>
        </pc:sldMkLst>
        <pc:spChg chg="mod">
          <ac:chgData name="Dan Clark" userId="S::dan.clark@sd6.bc.ca::38649e96-6267-4896-b3b3-0a9dba0f212f" providerId="AD" clId="Web-{33D513F6-27C3-781C-0891-C9C8D9F1BDAF}" dt="2022-07-03T20:24:33.844" v="515" actId="1076"/>
          <ac:spMkLst>
            <pc:docMk/>
            <pc:sldMk cId="1237952405" sldId="263"/>
            <ac:spMk id="3" creationId="{00000000-0000-0000-0000-000000000000}"/>
          </ac:spMkLst>
        </pc:spChg>
        <pc:spChg chg="mod">
          <ac:chgData name="Dan Clark" userId="S::dan.clark@sd6.bc.ca::38649e96-6267-4896-b3b3-0a9dba0f212f" providerId="AD" clId="Web-{33D513F6-27C3-781C-0891-C9C8D9F1BDAF}" dt="2022-07-03T20:24:33.844" v="516" actId="1076"/>
          <ac:spMkLst>
            <pc:docMk/>
            <pc:sldMk cId="1237952405" sldId="263"/>
            <ac:spMk id="4" creationId="{00000000-0000-0000-0000-000000000000}"/>
          </ac:spMkLst>
        </pc:spChg>
        <pc:spChg chg="mod">
          <ac:chgData name="Dan Clark" userId="S::dan.clark@sd6.bc.ca::38649e96-6267-4896-b3b3-0a9dba0f212f" providerId="AD" clId="Web-{33D513F6-27C3-781C-0891-C9C8D9F1BDAF}" dt="2022-07-03T20:24:33.860" v="517" actId="1076"/>
          <ac:spMkLst>
            <pc:docMk/>
            <pc:sldMk cId="1237952405" sldId="263"/>
            <ac:spMk id="5" creationId="{00000000-0000-0000-0000-000000000000}"/>
          </ac:spMkLst>
        </pc:spChg>
      </pc:sldChg>
      <pc:sldChg chg="modSp">
        <pc:chgData name="Dan Clark" userId="S::dan.clark@sd6.bc.ca::38649e96-6267-4896-b3b3-0a9dba0f212f" providerId="AD" clId="Web-{33D513F6-27C3-781C-0891-C9C8D9F1BDAF}" dt="2022-07-03T20:15:58.224" v="349" actId="1076"/>
        <pc:sldMkLst>
          <pc:docMk/>
          <pc:sldMk cId="2821967700" sldId="264"/>
        </pc:sldMkLst>
        <pc:spChg chg="mod">
          <ac:chgData name="Dan Clark" userId="S::dan.clark@sd6.bc.ca::38649e96-6267-4896-b3b3-0a9dba0f212f" providerId="AD" clId="Web-{33D513F6-27C3-781C-0891-C9C8D9F1BDAF}" dt="2022-07-03T20:15:58.224" v="349" actId="1076"/>
          <ac:spMkLst>
            <pc:docMk/>
            <pc:sldMk cId="2821967700" sldId="264"/>
            <ac:spMk id="4" creationId="{00000000-0000-0000-0000-000000000000}"/>
          </ac:spMkLst>
        </pc:spChg>
      </pc:sldChg>
      <pc:sldChg chg="modSp">
        <pc:chgData name="Dan Clark" userId="S::dan.clark@sd6.bc.ca::38649e96-6267-4896-b3b3-0a9dba0f212f" providerId="AD" clId="Web-{33D513F6-27C3-781C-0891-C9C8D9F1BDAF}" dt="2022-07-03T20:31:35.216" v="770" actId="20577"/>
        <pc:sldMkLst>
          <pc:docMk/>
          <pc:sldMk cId="1425551242" sldId="266"/>
        </pc:sldMkLst>
        <pc:spChg chg="mod">
          <ac:chgData name="Dan Clark" userId="S::dan.clark@sd6.bc.ca::38649e96-6267-4896-b3b3-0a9dba0f212f" providerId="AD" clId="Web-{33D513F6-27C3-781C-0891-C9C8D9F1BDAF}" dt="2022-07-03T20:29:10.935" v="632" actId="20577"/>
          <ac:spMkLst>
            <pc:docMk/>
            <pc:sldMk cId="1425551242" sldId="266"/>
            <ac:spMk id="3" creationId="{00000000-0000-0000-0000-000000000000}"/>
          </ac:spMkLst>
        </pc:spChg>
        <pc:spChg chg="mod">
          <ac:chgData name="Dan Clark" userId="S::dan.clark@sd6.bc.ca::38649e96-6267-4896-b3b3-0a9dba0f212f" providerId="AD" clId="Web-{33D513F6-27C3-781C-0891-C9C8D9F1BDAF}" dt="2022-07-03T20:28:43.670" v="612" actId="20577"/>
          <ac:spMkLst>
            <pc:docMk/>
            <pc:sldMk cId="1425551242" sldId="266"/>
            <ac:spMk id="4" creationId="{00000000-0000-0000-0000-000000000000}"/>
          </ac:spMkLst>
        </pc:spChg>
        <pc:spChg chg="mod">
          <ac:chgData name="Dan Clark" userId="S::dan.clark@sd6.bc.ca::38649e96-6267-4896-b3b3-0a9dba0f212f" providerId="AD" clId="Web-{33D513F6-27C3-781C-0891-C9C8D9F1BDAF}" dt="2022-07-03T20:31:35.216" v="770" actId="20577"/>
          <ac:spMkLst>
            <pc:docMk/>
            <pc:sldMk cId="1425551242" sldId="266"/>
            <ac:spMk id="5" creationId="{00000000-0000-0000-0000-000000000000}"/>
          </ac:spMkLst>
        </pc:spChg>
      </pc:sldChg>
    </pc:docChg>
  </pc:docChgLst>
  <pc:docChgLst>
    <pc:chgData name="Bradley Carrier" userId="S::bradley.carrier@sd6.bc.ca::82edd0b4-e4bc-41c2-b7b4-def572abb457" providerId="AD" clId="Web-{4F8ADAE9-EFF4-7E1C-6B43-348B4BB8002F}"/>
    <pc:docChg chg="delSld modSld">
      <pc:chgData name="Bradley Carrier" userId="S::bradley.carrier@sd6.bc.ca::82edd0b4-e4bc-41c2-b7b4-def572abb457" providerId="AD" clId="Web-{4F8ADAE9-EFF4-7E1C-6B43-348B4BB8002F}" dt="2022-07-06T21:11:48.530" v="407"/>
      <pc:docMkLst>
        <pc:docMk/>
      </pc:docMkLst>
      <pc:sldChg chg="modSp">
        <pc:chgData name="Bradley Carrier" userId="S::bradley.carrier@sd6.bc.ca::82edd0b4-e4bc-41c2-b7b4-def572abb457" providerId="AD" clId="Web-{4F8ADAE9-EFF4-7E1C-6B43-348B4BB8002F}" dt="2022-07-06T21:08:53.137" v="343" actId="20577"/>
        <pc:sldMkLst>
          <pc:docMk/>
          <pc:sldMk cId="1425551242" sldId="266"/>
        </pc:sldMkLst>
        <pc:spChg chg="mod">
          <ac:chgData name="Bradley Carrier" userId="S::bradley.carrier@sd6.bc.ca::82edd0b4-e4bc-41c2-b7b4-def572abb457" providerId="AD" clId="Web-{4F8ADAE9-EFF4-7E1C-6B43-348B4BB8002F}" dt="2022-07-06T21:07:21.073" v="282" actId="20577"/>
          <ac:spMkLst>
            <pc:docMk/>
            <pc:sldMk cId="1425551242" sldId="266"/>
            <ac:spMk id="3" creationId="{00000000-0000-0000-0000-000000000000}"/>
          </ac:spMkLst>
        </pc:spChg>
        <pc:spChg chg="mod">
          <ac:chgData name="Bradley Carrier" userId="S::bradley.carrier@sd6.bc.ca::82edd0b4-e4bc-41c2-b7b4-def572abb457" providerId="AD" clId="Web-{4F8ADAE9-EFF4-7E1C-6B43-348B4BB8002F}" dt="2022-07-06T21:08:53.137" v="343" actId="20577"/>
          <ac:spMkLst>
            <pc:docMk/>
            <pc:sldMk cId="1425551242" sldId="266"/>
            <ac:spMk id="4" creationId="{00000000-0000-0000-0000-000000000000}"/>
          </ac:spMkLst>
        </pc:spChg>
        <pc:spChg chg="mod">
          <ac:chgData name="Bradley Carrier" userId="S::bradley.carrier@sd6.bc.ca::82edd0b4-e4bc-41c2-b7b4-def572abb457" providerId="AD" clId="Web-{4F8ADAE9-EFF4-7E1C-6B43-348B4BB8002F}" dt="2022-07-06T21:08:30.121" v="340" actId="20577"/>
          <ac:spMkLst>
            <pc:docMk/>
            <pc:sldMk cId="1425551242" sldId="266"/>
            <ac:spMk id="5" creationId="{00000000-0000-0000-0000-000000000000}"/>
          </ac:spMkLst>
        </pc:spChg>
      </pc:sldChg>
      <pc:sldChg chg="addSp delSp modSp">
        <pc:chgData name="Bradley Carrier" userId="S::bradley.carrier@sd6.bc.ca::82edd0b4-e4bc-41c2-b7b4-def572abb457" providerId="AD" clId="Web-{4F8ADAE9-EFF4-7E1C-6B43-348B4BB8002F}" dt="2022-07-06T21:01:42.817" v="59" actId="20577"/>
        <pc:sldMkLst>
          <pc:docMk/>
          <pc:sldMk cId="543786998" sldId="269"/>
        </pc:sldMkLst>
        <pc:spChg chg="mod">
          <ac:chgData name="Bradley Carrier" userId="S::bradley.carrier@sd6.bc.ca::82edd0b4-e4bc-41c2-b7b4-def572abb457" providerId="AD" clId="Web-{4F8ADAE9-EFF4-7E1C-6B43-348B4BB8002F}" dt="2022-07-06T21:01:42.817" v="59" actId="20577"/>
          <ac:spMkLst>
            <pc:docMk/>
            <pc:sldMk cId="543786998" sldId="269"/>
            <ac:spMk id="8" creationId="{910F748A-0540-FEEF-CC8A-41EC031AC9D9}"/>
          </ac:spMkLst>
        </pc:spChg>
        <pc:picChg chg="add mod">
          <ac:chgData name="Bradley Carrier" userId="S::bradley.carrier@sd6.bc.ca::82edd0b4-e4bc-41c2-b7b4-def572abb457" providerId="AD" clId="Web-{4F8ADAE9-EFF4-7E1C-6B43-348B4BB8002F}" dt="2022-07-06T20:55:42.342" v="6" actId="14100"/>
          <ac:picMkLst>
            <pc:docMk/>
            <pc:sldMk cId="543786998" sldId="269"/>
            <ac:picMk id="2" creationId="{22E12958-DEB6-CA70-777F-032DA0D91759}"/>
          </ac:picMkLst>
        </pc:picChg>
        <pc:picChg chg="del">
          <ac:chgData name="Bradley Carrier" userId="S::bradley.carrier@sd6.bc.ca::82edd0b4-e4bc-41c2-b7b4-def572abb457" providerId="AD" clId="Web-{4F8ADAE9-EFF4-7E1C-6B43-348B4BB8002F}" dt="2022-07-06T20:55:22.201" v="0"/>
          <ac:picMkLst>
            <pc:docMk/>
            <pc:sldMk cId="543786998" sldId="269"/>
            <ac:picMk id="5" creationId="{F69E943B-5A39-0A70-F160-02431BAE3818}"/>
          </ac:picMkLst>
        </pc:picChg>
      </pc:sldChg>
      <pc:sldChg chg="modSp">
        <pc:chgData name="Bradley Carrier" userId="S::bradley.carrier@sd6.bc.ca::82edd0b4-e4bc-41c2-b7b4-def572abb457" providerId="AD" clId="Web-{4F8ADAE9-EFF4-7E1C-6B43-348B4BB8002F}" dt="2022-07-06T21:03:44.444" v="68" actId="20577"/>
        <pc:sldMkLst>
          <pc:docMk/>
          <pc:sldMk cId="1275771749" sldId="270"/>
        </pc:sldMkLst>
        <pc:spChg chg="mod">
          <ac:chgData name="Bradley Carrier" userId="S::bradley.carrier@sd6.bc.ca::82edd0b4-e4bc-41c2-b7b4-def572abb457" providerId="AD" clId="Web-{4F8ADAE9-EFF4-7E1C-6B43-348B4BB8002F}" dt="2022-07-06T21:03:33.303" v="64" actId="20577"/>
          <ac:spMkLst>
            <pc:docMk/>
            <pc:sldMk cId="1275771749" sldId="270"/>
            <ac:spMk id="3" creationId="{00000000-0000-0000-0000-000000000000}"/>
          </ac:spMkLst>
        </pc:spChg>
        <pc:spChg chg="mod">
          <ac:chgData name="Bradley Carrier" userId="S::bradley.carrier@sd6.bc.ca::82edd0b4-e4bc-41c2-b7b4-def572abb457" providerId="AD" clId="Web-{4F8ADAE9-EFF4-7E1C-6B43-348B4BB8002F}" dt="2022-07-06T21:03:44.444" v="68" actId="20577"/>
          <ac:spMkLst>
            <pc:docMk/>
            <pc:sldMk cId="1275771749" sldId="270"/>
            <ac:spMk id="4" creationId="{00000000-0000-0000-0000-000000000000}"/>
          </ac:spMkLst>
        </pc:spChg>
        <pc:spChg chg="mod">
          <ac:chgData name="Bradley Carrier" userId="S::bradley.carrier@sd6.bc.ca::82edd0b4-e4bc-41c2-b7b4-def572abb457" providerId="AD" clId="Web-{4F8ADAE9-EFF4-7E1C-6B43-348B4BB8002F}" dt="2022-07-06T21:03:37.928" v="67" actId="20577"/>
          <ac:spMkLst>
            <pc:docMk/>
            <pc:sldMk cId="1275771749" sldId="270"/>
            <ac:spMk id="5" creationId="{00000000-0000-0000-0000-000000000000}"/>
          </ac:spMkLst>
        </pc:spChg>
      </pc:sldChg>
      <pc:sldChg chg="modSp">
        <pc:chgData name="Bradley Carrier" userId="S::bradley.carrier@sd6.bc.ca::82edd0b4-e4bc-41c2-b7b4-def572abb457" providerId="AD" clId="Web-{4F8ADAE9-EFF4-7E1C-6B43-348B4BB8002F}" dt="2022-07-06T21:06:24.666" v="279" actId="20577"/>
        <pc:sldMkLst>
          <pc:docMk/>
          <pc:sldMk cId="615022406" sldId="271"/>
        </pc:sldMkLst>
        <pc:spChg chg="mod">
          <ac:chgData name="Bradley Carrier" userId="S::bradley.carrier@sd6.bc.ca::82edd0b4-e4bc-41c2-b7b4-def572abb457" providerId="AD" clId="Web-{4F8ADAE9-EFF4-7E1C-6B43-348B4BB8002F}" dt="2022-07-06T21:04:20.539" v="124" actId="20577"/>
          <ac:spMkLst>
            <pc:docMk/>
            <pc:sldMk cId="615022406" sldId="271"/>
            <ac:spMk id="2" creationId="{00000000-0000-0000-0000-000000000000}"/>
          </ac:spMkLst>
        </pc:spChg>
        <pc:spChg chg="mod">
          <ac:chgData name="Bradley Carrier" userId="S::bradley.carrier@sd6.bc.ca::82edd0b4-e4bc-41c2-b7b4-def572abb457" providerId="AD" clId="Web-{4F8ADAE9-EFF4-7E1C-6B43-348B4BB8002F}" dt="2022-07-06T21:06:24.666" v="279" actId="20577"/>
          <ac:spMkLst>
            <pc:docMk/>
            <pc:sldMk cId="615022406" sldId="271"/>
            <ac:spMk id="4" creationId="{00000000-0000-0000-0000-000000000000}"/>
          </ac:spMkLst>
        </pc:spChg>
        <pc:spChg chg="mod">
          <ac:chgData name="Bradley Carrier" userId="S::bradley.carrier@sd6.bc.ca::82edd0b4-e4bc-41c2-b7b4-def572abb457" providerId="AD" clId="Web-{4F8ADAE9-EFF4-7E1C-6B43-348B4BB8002F}" dt="2022-07-06T21:04:56.899" v="159" actId="20577"/>
          <ac:spMkLst>
            <pc:docMk/>
            <pc:sldMk cId="615022406" sldId="271"/>
            <ac:spMk id="5" creationId="{00000000-0000-0000-0000-000000000000}"/>
          </ac:spMkLst>
        </pc:spChg>
      </pc:sldChg>
      <pc:sldChg chg="modSp del">
        <pc:chgData name="Bradley Carrier" userId="S::bradley.carrier@sd6.bc.ca::82edd0b4-e4bc-41c2-b7b4-def572abb457" providerId="AD" clId="Web-{4F8ADAE9-EFF4-7E1C-6B43-348B4BB8002F}" dt="2022-07-06T21:11:48.530" v="407"/>
        <pc:sldMkLst>
          <pc:docMk/>
          <pc:sldMk cId="1785950524" sldId="274"/>
        </pc:sldMkLst>
        <pc:spChg chg="mod">
          <ac:chgData name="Bradley Carrier" userId="S::bradley.carrier@sd6.bc.ca::82edd0b4-e4bc-41c2-b7b4-def572abb457" providerId="AD" clId="Web-{4F8ADAE9-EFF4-7E1C-6B43-348B4BB8002F}" dt="2022-07-06T21:11:08.295" v="406" actId="20577"/>
          <ac:spMkLst>
            <pc:docMk/>
            <pc:sldMk cId="1785950524" sldId="274"/>
            <ac:spMk id="8" creationId="{3F1EA825-5D26-7D0E-228F-8E4A3493E091}"/>
          </ac:spMkLst>
        </pc:spChg>
      </pc:sldChg>
      <pc:sldChg chg="modSp">
        <pc:chgData name="Bradley Carrier" userId="S::bradley.carrier@sd6.bc.ca::82edd0b4-e4bc-41c2-b7b4-def572abb457" providerId="AD" clId="Web-{4F8ADAE9-EFF4-7E1C-6B43-348B4BB8002F}" dt="2022-07-06T21:10:33.404" v="389" actId="20577"/>
        <pc:sldMkLst>
          <pc:docMk/>
          <pc:sldMk cId="4138715274" sldId="276"/>
        </pc:sldMkLst>
        <pc:spChg chg="mod">
          <ac:chgData name="Bradley Carrier" userId="S::bradley.carrier@sd6.bc.ca::82edd0b4-e4bc-41c2-b7b4-def572abb457" providerId="AD" clId="Web-{4F8ADAE9-EFF4-7E1C-6B43-348B4BB8002F}" dt="2022-07-06T21:10:33.404" v="389" actId="20577"/>
          <ac:spMkLst>
            <pc:docMk/>
            <pc:sldMk cId="4138715274" sldId="276"/>
            <ac:spMk id="8" creationId="{910F748A-0540-FEEF-CC8A-41EC031AC9D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mms-sc\office$\Bran%20Folder\2022%20Data%20pul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F&amp;P Reading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rgbClr val="C6D92D"/>
              </a:solidFill>
              <a:ln>
                <a:noFill/>
              </a:ln>
              <a:effectLst/>
            </c:spPr>
            <c:extLst>
              <c:ext xmlns:c16="http://schemas.microsoft.com/office/drawing/2014/chart" uri="{C3380CC4-5D6E-409C-BE32-E72D297353CC}">
                <c16:uniqueId val="{00000001-BC75-44A5-A20F-2BC8A33F8FE3}"/>
              </c:ext>
            </c:extLst>
          </c:dPt>
          <c:dPt>
            <c:idx val="1"/>
            <c:invertIfNegative val="0"/>
            <c:bubble3D val="0"/>
            <c:spPr>
              <a:solidFill>
                <a:srgbClr val="25A9DC"/>
              </a:solidFill>
              <a:ln>
                <a:noFill/>
              </a:ln>
              <a:effectLst/>
            </c:spPr>
            <c:extLst>
              <c:ext xmlns:c16="http://schemas.microsoft.com/office/drawing/2014/chart" uri="{C3380CC4-5D6E-409C-BE32-E72D297353CC}">
                <c16:uniqueId val="{00000003-BC75-44A5-A20F-2BC8A33F8FE3}"/>
              </c:ext>
            </c:extLst>
          </c:dPt>
          <c:dPt>
            <c:idx val="2"/>
            <c:invertIfNegative val="0"/>
            <c:bubble3D val="0"/>
            <c:spPr>
              <a:solidFill>
                <a:srgbClr val="C6D92D"/>
              </a:solidFill>
              <a:ln>
                <a:noFill/>
              </a:ln>
              <a:effectLst/>
            </c:spPr>
            <c:extLst>
              <c:ext xmlns:c16="http://schemas.microsoft.com/office/drawing/2014/chart" uri="{C3380CC4-5D6E-409C-BE32-E72D297353CC}">
                <c16:uniqueId val="{00000005-BC75-44A5-A20F-2BC8A33F8FE3}"/>
              </c:ext>
            </c:extLst>
          </c:dPt>
          <c:dPt>
            <c:idx val="3"/>
            <c:invertIfNegative val="0"/>
            <c:bubble3D val="0"/>
            <c:spPr>
              <a:solidFill>
                <a:srgbClr val="25A9DC"/>
              </a:solidFill>
              <a:ln>
                <a:noFill/>
              </a:ln>
              <a:effectLst/>
            </c:spPr>
            <c:extLst>
              <c:ext xmlns:c16="http://schemas.microsoft.com/office/drawing/2014/chart" uri="{C3380CC4-5D6E-409C-BE32-E72D297353CC}">
                <c16:uniqueId val="{00000007-BC75-44A5-A20F-2BC8A33F8FE3}"/>
              </c:ext>
            </c:extLst>
          </c:dPt>
          <c:cat>
            <c:strRef>
              <c:f>Sheet1!$B$9:$E$9</c:f>
              <c:strCache>
                <c:ptCount val="4"/>
                <c:pt idx="0">
                  <c:v>Fall Indigenous</c:v>
                </c:pt>
                <c:pt idx="1">
                  <c:v>Fall Non-Indigenous</c:v>
                </c:pt>
                <c:pt idx="2">
                  <c:v>Spring Indigenous</c:v>
                </c:pt>
                <c:pt idx="3">
                  <c:v>Spring Non-Indigenous</c:v>
                </c:pt>
              </c:strCache>
            </c:strRef>
          </c:cat>
          <c:val>
            <c:numRef>
              <c:f>Sheet1!$B$10:$E$10</c:f>
              <c:numCache>
                <c:formatCode>0%</c:formatCode>
                <c:ptCount val="4"/>
                <c:pt idx="0">
                  <c:v>0.59040000000000004</c:v>
                </c:pt>
                <c:pt idx="1">
                  <c:v>0.72729999999999995</c:v>
                </c:pt>
                <c:pt idx="2">
                  <c:v>0.69230000000000003</c:v>
                </c:pt>
                <c:pt idx="3">
                  <c:v>0.79590000000000005</c:v>
                </c:pt>
              </c:numCache>
            </c:numRef>
          </c:val>
          <c:extLst>
            <c:ext xmlns:c16="http://schemas.microsoft.com/office/drawing/2014/chart" uri="{C3380CC4-5D6E-409C-BE32-E72D297353CC}">
              <c16:uniqueId val="{00000008-BC75-44A5-A20F-2BC8A33F8FE3}"/>
            </c:ext>
          </c:extLst>
        </c:ser>
        <c:dLbls>
          <c:showLegendKey val="0"/>
          <c:showVal val="0"/>
          <c:showCatName val="0"/>
          <c:showSerName val="0"/>
          <c:showPercent val="0"/>
          <c:showBubbleSize val="0"/>
        </c:dLbls>
        <c:gapWidth val="65"/>
        <c:overlap val="-27"/>
        <c:axId val="1400984592"/>
        <c:axId val="1398209744"/>
      </c:barChart>
      <c:catAx>
        <c:axId val="140098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8209744"/>
        <c:crosses val="autoZero"/>
        <c:auto val="1"/>
        <c:lblAlgn val="ctr"/>
        <c:lblOffset val="100"/>
        <c:noMultiLvlLbl val="0"/>
      </c:catAx>
      <c:valAx>
        <c:axId val="1398209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r>
                  <a:rPr lang="en-US" baseline="0"/>
                  <a:t> of Students on Track</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0984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6A7B2-FD66-4E68-AEA6-15B9B1ED5F9F}" type="datetimeFigureOut">
              <a:rPr lang="en-US" smtClean="0"/>
              <a:t>7/21/2022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BCF93-80F8-437B-B137-4B10696B8BF4}" type="slidenum">
              <a:rPr lang="en-US" smtClean="0"/>
              <a:t>‹#›</a:t>
            </a:fld>
            <a:endParaRPr lang="en-US"/>
          </a:p>
        </p:txBody>
      </p:sp>
    </p:spTree>
    <p:extLst>
      <p:ext uri="{BB962C8B-B14F-4D97-AF65-F5344CB8AC3E}">
        <p14:creationId xmlns:p14="http://schemas.microsoft.com/office/powerpoint/2010/main" val="250496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EB49-21CA-4F4C-B18E-AC4427FAA4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295C26-201F-485B-9BC7-7FDF1FCBD0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25C920-1298-4AA4-A796-F8DA4DA30FD6}"/>
              </a:ext>
            </a:extLst>
          </p:cNvPr>
          <p:cNvSpPr>
            <a:spLocks noGrp="1"/>
          </p:cNvSpPr>
          <p:nvPr>
            <p:ph type="dt" sz="half" idx="10"/>
          </p:nvPr>
        </p:nvSpPr>
        <p:spPr/>
        <p:txBody>
          <a:bodyPr/>
          <a:lstStyle/>
          <a:p>
            <a:fld id="{F70D164A-662C-410F-961B-39917D276060}" type="datetime1">
              <a:rPr lang="en-US" smtClean="0"/>
              <a:t>7/21/2022</a:t>
            </a:fld>
            <a:endParaRPr lang="en-US"/>
          </a:p>
        </p:txBody>
      </p:sp>
      <p:sp>
        <p:nvSpPr>
          <p:cNvPr id="5" name="Footer Placeholder 4">
            <a:extLst>
              <a:ext uri="{FF2B5EF4-FFF2-40B4-BE49-F238E27FC236}">
                <a16:creationId xmlns:a16="http://schemas.microsoft.com/office/drawing/2014/main" id="{03AC03B2-A6F5-47E2-8276-E93381FB9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F2FEB-E091-4CA3-BB8D-DC5284149E2C}"/>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0989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E677-5A7B-4533-8CB2-10DFEE43F6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827CAA-6B9C-44E2-AD92-B9A9CFAD27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21EA9-8ACE-4AE0-9491-AB9B0602AE65}"/>
              </a:ext>
            </a:extLst>
          </p:cNvPr>
          <p:cNvSpPr>
            <a:spLocks noGrp="1"/>
          </p:cNvSpPr>
          <p:nvPr>
            <p:ph type="dt" sz="half" idx="10"/>
          </p:nvPr>
        </p:nvSpPr>
        <p:spPr/>
        <p:txBody>
          <a:bodyPr/>
          <a:lstStyle/>
          <a:p>
            <a:fld id="{786CB4AB-6CE2-4722-9D17-860A92226F48}" type="datetime1">
              <a:rPr lang="en-US" smtClean="0"/>
              <a:t>7/21/2022</a:t>
            </a:fld>
            <a:endParaRPr lang="en-US"/>
          </a:p>
        </p:txBody>
      </p:sp>
      <p:sp>
        <p:nvSpPr>
          <p:cNvPr id="5" name="Footer Placeholder 4">
            <a:extLst>
              <a:ext uri="{FF2B5EF4-FFF2-40B4-BE49-F238E27FC236}">
                <a16:creationId xmlns:a16="http://schemas.microsoft.com/office/drawing/2014/main" id="{B7E8F7E3-4706-45FF-AF07-EC4422D84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256D1-FC09-4C43-82F0-73CAA5E4E61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0911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A87FD-5999-4879-A7B9-FD37A843F6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930DEC-64CF-4FC3-84DC-345A88789A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DDDC5-F056-4CF9-8C87-7C88F543C12D}"/>
              </a:ext>
            </a:extLst>
          </p:cNvPr>
          <p:cNvSpPr>
            <a:spLocks noGrp="1"/>
          </p:cNvSpPr>
          <p:nvPr>
            <p:ph type="dt" sz="half" idx="10"/>
          </p:nvPr>
        </p:nvSpPr>
        <p:spPr/>
        <p:txBody>
          <a:bodyPr/>
          <a:lstStyle/>
          <a:p>
            <a:fld id="{682F91DB-782A-4AEB-87F3-410127E9FC23}" type="datetime1">
              <a:rPr lang="en-US" smtClean="0"/>
              <a:t>7/21/2022</a:t>
            </a:fld>
            <a:endParaRPr lang="en-US"/>
          </a:p>
        </p:txBody>
      </p:sp>
      <p:sp>
        <p:nvSpPr>
          <p:cNvPr id="5" name="Footer Placeholder 4">
            <a:extLst>
              <a:ext uri="{FF2B5EF4-FFF2-40B4-BE49-F238E27FC236}">
                <a16:creationId xmlns:a16="http://schemas.microsoft.com/office/drawing/2014/main" id="{CBF109E7-5558-4087-AE19-AC3FBDAFF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B9BE2-D65C-48C3-B6F0-3E683AE4B991}"/>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6631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EAD69-3031-4000-A192-734A7E88F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4549F7-6FD5-4517-A512-58B9337545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4A3C5-46EF-4EEF-A503-F35627BEBE59}"/>
              </a:ext>
            </a:extLst>
          </p:cNvPr>
          <p:cNvSpPr>
            <a:spLocks noGrp="1"/>
          </p:cNvSpPr>
          <p:nvPr>
            <p:ph type="dt" sz="half" idx="10"/>
          </p:nvPr>
        </p:nvSpPr>
        <p:spPr/>
        <p:txBody>
          <a:bodyPr/>
          <a:lstStyle/>
          <a:p>
            <a:fld id="{EC5A3305-25A9-44A6-8976-C24E47248533}" type="datetime1">
              <a:rPr lang="en-US" smtClean="0"/>
              <a:t>7/21/2022</a:t>
            </a:fld>
            <a:endParaRPr lang="en-US"/>
          </a:p>
        </p:txBody>
      </p:sp>
      <p:sp>
        <p:nvSpPr>
          <p:cNvPr id="5" name="Footer Placeholder 4">
            <a:extLst>
              <a:ext uri="{FF2B5EF4-FFF2-40B4-BE49-F238E27FC236}">
                <a16:creationId xmlns:a16="http://schemas.microsoft.com/office/drawing/2014/main" id="{D157A0E6-BB17-41E9-8DC2-2144406B2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DCE6D-1E3E-4ECB-A12B-1983814A03A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97416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CC09-B855-45AF-9DDB-5B7ADDE988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80EBAF-98BB-4B19-9CB3-CAD80DBCB7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032DE0-7DD1-4F5B-BC71-8B2661CDC989}"/>
              </a:ext>
            </a:extLst>
          </p:cNvPr>
          <p:cNvSpPr>
            <a:spLocks noGrp="1"/>
          </p:cNvSpPr>
          <p:nvPr>
            <p:ph type="dt" sz="half" idx="10"/>
          </p:nvPr>
        </p:nvSpPr>
        <p:spPr/>
        <p:txBody>
          <a:bodyPr/>
          <a:lstStyle/>
          <a:p>
            <a:fld id="{6B8B7850-1423-41ED-9700-4B94662104FB}" type="datetime1">
              <a:rPr lang="en-US" smtClean="0"/>
              <a:t>7/21/2022</a:t>
            </a:fld>
            <a:endParaRPr lang="en-US"/>
          </a:p>
        </p:txBody>
      </p:sp>
      <p:sp>
        <p:nvSpPr>
          <p:cNvPr id="5" name="Footer Placeholder 4">
            <a:extLst>
              <a:ext uri="{FF2B5EF4-FFF2-40B4-BE49-F238E27FC236}">
                <a16:creationId xmlns:a16="http://schemas.microsoft.com/office/drawing/2014/main" id="{3F9D2B86-0A94-4B7A-86C7-6B87BC4EE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71ACA-036C-4878-B4F3-DCF502F39A07}"/>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355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0915-0A91-48FE-A186-243E4ADF60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B63F4-D0C4-4269-B73B-00A45D0FCB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0A7A43-F4BB-40CC-9B41-995F01E2E0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87A231-ABF9-4DCD-98CE-490198E05363}"/>
              </a:ext>
            </a:extLst>
          </p:cNvPr>
          <p:cNvSpPr>
            <a:spLocks noGrp="1"/>
          </p:cNvSpPr>
          <p:nvPr>
            <p:ph type="dt" sz="half" idx="10"/>
          </p:nvPr>
        </p:nvSpPr>
        <p:spPr/>
        <p:txBody>
          <a:bodyPr/>
          <a:lstStyle/>
          <a:p>
            <a:fld id="{01EAC6A1-7700-406A-86E8-E692C75F40A7}" type="datetime1">
              <a:rPr lang="en-US" smtClean="0"/>
              <a:t>7/21/2022</a:t>
            </a:fld>
            <a:endParaRPr lang="en-US"/>
          </a:p>
        </p:txBody>
      </p:sp>
      <p:sp>
        <p:nvSpPr>
          <p:cNvPr id="6" name="Footer Placeholder 5">
            <a:extLst>
              <a:ext uri="{FF2B5EF4-FFF2-40B4-BE49-F238E27FC236}">
                <a16:creationId xmlns:a16="http://schemas.microsoft.com/office/drawing/2014/main" id="{9922399B-B9E6-4393-8F9B-D0DA6EB97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0E106-676F-4201-A835-18256B087D52}"/>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79537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67F1-151F-419E-A547-79501BF6A6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E8DB4-BCFF-4A66-9EC3-EAEDED5919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D91E16-596A-4074-9DB5-A4F5ED7C5C4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E0FEFE-9824-4F69-ABB3-24FEF4B30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336724-2046-462B-9B18-023E862D48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A40987-B350-4EBC-9C5A-3D9997D4C87D}"/>
              </a:ext>
            </a:extLst>
          </p:cNvPr>
          <p:cNvSpPr>
            <a:spLocks noGrp="1"/>
          </p:cNvSpPr>
          <p:nvPr>
            <p:ph type="dt" sz="half" idx="10"/>
          </p:nvPr>
        </p:nvSpPr>
        <p:spPr/>
        <p:txBody>
          <a:bodyPr/>
          <a:lstStyle/>
          <a:p>
            <a:fld id="{CD614286-5904-4172-83BF-4B4E6038802D}" type="datetime1">
              <a:rPr lang="en-US" smtClean="0"/>
              <a:t>7/21/2022</a:t>
            </a:fld>
            <a:endParaRPr lang="en-US"/>
          </a:p>
        </p:txBody>
      </p:sp>
      <p:sp>
        <p:nvSpPr>
          <p:cNvPr id="8" name="Footer Placeholder 7">
            <a:extLst>
              <a:ext uri="{FF2B5EF4-FFF2-40B4-BE49-F238E27FC236}">
                <a16:creationId xmlns:a16="http://schemas.microsoft.com/office/drawing/2014/main" id="{D5B51AA3-C550-4F73-8D92-CDA1E97927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57FDFB-A28B-4D20-8E38-EB3C5B18FDB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57898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2F48-8405-4B3D-BEBC-BFDD7F6A04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859936-2996-4FCA-9128-7ADD8187F2BD}"/>
              </a:ext>
            </a:extLst>
          </p:cNvPr>
          <p:cNvSpPr>
            <a:spLocks noGrp="1"/>
          </p:cNvSpPr>
          <p:nvPr>
            <p:ph type="dt" sz="half" idx="10"/>
          </p:nvPr>
        </p:nvSpPr>
        <p:spPr/>
        <p:txBody>
          <a:bodyPr/>
          <a:lstStyle/>
          <a:p>
            <a:fld id="{22179D0F-2020-4190-B4DD-A69A8721CF18}" type="datetime1">
              <a:rPr lang="en-US" smtClean="0"/>
              <a:t>7/21/2022</a:t>
            </a:fld>
            <a:endParaRPr lang="en-US"/>
          </a:p>
        </p:txBody>
      </p:sp>
      <p:sp>
        <p:nvSpPr>
          <p:cNvPr id="4" name="Footer Placeholder 3">
            <a:extLst>
              <a:ext uri="{FF2B5EF4-FFF2-40B4-BE49-F238E27FC236}">
                <a16:creationId xmlns:a16="http://schemas.microsoft.com/office/drawing/2014/main" id="{686E18E5-2A0E-43EF-B960-F9F59A3497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550CAD-A45B-4B9F-B5FB-9D20A00B37DE}"/>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11998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BDDB2-7E74-4358-96DD-983217652CBC}"/>
              </a:ext>
            </a:extLst>
          </p:cNvPr>
          <p:cNvSpPr>
            <a:spLocks noGrp="1"/>
          </p:cNvSpPr>
          <p:nvPr>
            <p:ph type="dt" sz="half" idx="10"/>
          </p:nvPr>
        </p:nvSpPr>
        <p:spPr/>
        <p:txBody>
          <a:bodyPr/>
          <a:lstStyle/>
          <a:p>
            <a:fld id="{005F2278-14A6-49EE-87BE-8073C8FC6AE8}" type="datetime1">
              <a:rPr lang="en-US" smtClean="0"/>
              <a:t>7/21/2022</a:t>
            </a:fld>
            <a:endParaRPr lang="en-US"/>
          </a:p>
        </p:txBody>
      </p:sp>
      <p:sp>
        <p:nvSpPr>
          <p:cNvPr id="3" name="Footer Placeholder 2">
            <a:extLst>
              <a:ext uri="{FF2B5EF4-FFF2-40B4-BE49-F238E27FC236}">
                <a16:creationId xmlns:a16="http://schemas.microsoft.com/office/drawing/2014/main" id="{CACD1545-8C9E-4089-9312-6D215CAC76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9B39AF-C4A1-4B3F-8CDA-3237D7BF14D4}"/>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027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FD04-056F-4DF3-B091-EF40595FC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96E1D7-B1FA-4F0D-9F55-B69A6FE9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E065CD-EC7C-4FAF-9FB1-1670A4EF0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A84308-3793-4D04-BCC4-5A6A025C12BA}"/>
              </a:ext>
            </a:extLst>
          </p:cNvPr>
          <p:cNvSpPr>
            <a:spLocks noGrp="1"/>
          </p:cNvSpPr>
          <p:nvPr>
            <p:ph type="dt" sz="half" idx="10"/>
          </p:nvPr>
        </p:nvSpPr>
        <p:spPr/>
        <p:txBody>
          <a:bodyPr/>
          <a:lstStyle/>
          <a:p>
            <a:fld id="{9E002AFE-A69E-4D28-9042-6668B0C4D9AA}" type="datetime1">
              <a:rPr lang="en-US" smtClean="0"/>
              <a:t>7/21/2022</a:t>
            </a:fld>
            <a:endParaRPr lang="en-US"/>
          </a:p>
        </p:txBody>
      </p:sp>
      <p:sp>
        <p:nvSpPr>
          <p:cNvPr id="6" name="Footer Placeholder 5">
            <a:extLst>
              <a:ext uri="{FF2B5EF4-FFF2-40B4-BE49-F238E27FC236}">
                <a16:creationId xmlns:a16="http://schemas.microsoft.com/office/drawing/2014/main" id="{9251BBA8-D4EA-48E6-B979-7B02B88D54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582D0-5B2C-4F49-87D9-484E0CE267D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75251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7468-59E3-4BC5-B8FB-DDF1391A0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4B9212-1F02-4155-BE8D-0D142D224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BD333F-069F-44B9-A57E-37ABDCDE6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599BDC-1822-4FD7-9882-73225C2417D5}"/>
              </a:ext>
            </a:extLst>
          </p:cNvPr>
          <p:cNvSpPr>
            <a:spLocks noGrp="1"/>
          </p:cNvSpPr>
          <p:nvPr>
            <p:ph type="dt" sz="half" idx="10"/>
          </p:nvPr>
        </p:nvSpPr>
        <p:spPr/>
        <p:txBody>
          <a:bodyPr/>
          <a:lstStyle/>
          <a:p>
            <a:fld id="{6939D183-68B8-4290-A929-E813D6DBB1F9}" type="datetime1">
              <a:rPr lang="en-US" smtClean="0"/>
              <a:t>7/21/2022</a:t>
            </a:fld>
            <a:endParaRPr lang="en-US"/>
          </a:p>
        </p:txBody>
      </p:sp>
      <p:sp>
        <p:nvSpPr>
          <p:cNvPr id="6" name="Footer Placeholder 5">
            <a:extLst>
              <a:ext uri="{FF2B5EF4-FFF2-40B4-BE49-F238E27FC236}">
                <a16:creationId xmlns:a16="http://schemas.microsoft.com/office/drawing/2014/main" id="{4113E9D6-4672-49A7-8C38-A20868EDE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CF582-43D1-45BB-9A26-1C2784DF032F}"/>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32724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C5B35-5C95-429F-A9D7-D22ABD2EFB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8B4886-6A60-4C0B-B161-A8ABC2C69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A4A0E-E426-4EFC-A92F-FE903ED007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7AFA7-D55C-41B4-AEE8-196140B8F00B}" type="datetime1">
              <a:rPr lang="en-US" smtClean="0"/>
              <a:t>7/21/2022</a:t>
            </a:fld>
            <a:endParaRPr lang="en-US"/>
          </a:p>
        </p:txBody>
      </p:sp>
      <p:sp>
        <p:nvSpPr>
          <p:cNvPr id="5" name="Footer Placeholder 4">
            <a:extLst>
              <a:ext uri="{FF2B5EF4-FFF2-40B4-BE49-F238E27FC236}">
                <a16:creationId xmlns:a16="http://schemas.microsoft.com/office/drawing/2014/main" id="{38AE0C5F-388B-4263-B0C6-36B58B0EC2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E8782-947C-49A9-A4C7-C13DBAE9E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3F718-C1EF-4781-80DC-B411B2E0760A}" type="slidenum">
              <a:rPr lang="en-US" smtClean="0"/>
              <a:t>‹#›</a:t>
            </a:fld>
            <a:endParaRPr lang="en-US"/>
          </a:p>
        </p:txBody>
      </p:sp>
    </p:spTree>
    <p:extLst>
      <p:ext uri="{BB962C8B-B14F-4D97-AF65-F5344CB8AC3E}">
        <p14:creationId xmlns:p14="http://schemas.microsoft.com/office/powerpoint/2010/main" val="3302347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55EDB7A-3434-1064-427D-75292DD123DA}"/>
              </a:ext>
            </a:extLst>
          </p:cNvPr>
          <p:cNvPicPr>
            <a:picLocks noChangeAspect="1"/>
          </p:cNvPicPr>
          <p:nvPr/>
        </p:nvPicPr>
        <p:blipFill>
          <a:blip r:embed="rId3"/>
          <a:stretch>
            <a:fillRect/>
          </a:stretch>
        </p:blipFill>
        <p:spPr>
          <a:xfrm>
            <a:off x="-48883" y="-92053"/>
            <a:ext cx="6927011" cy="4051614"/>
          </a:xfrm>
          <a:prstGeom prst="rect">
            <a:avLst/>
          </a:prstGeom>
        </p:spPr>
      </p:pic>
      <p:sp>
        <p:nvSpPr>
          <p:cNvPr id="9" name="TextBox 8">
            <a:extLst>
              <a:ext uri="{FF2B5EF4-FFF2-40B4-BE49-F238E27FC236}">
                <a16:creationId xmlns:a16="http://schemas.microsoft.com/office/drawing/2014/main" id="{D2C7E24D-4F0E-4050-BDE1-DB5EC1B03C6C}"/>
              </a:ext>
            </a:extLst>
          </p:cNvPr>
          <p:cNvSpPr txBox="1"/>
          <p:nvPr/>
        </p:nvSpPr>
        <p:spPr>
          <a:xfrm>
            <a:off x="8584162" y="2351315"/>
            <a:ext cx="2513077" cy="461665"/>
          </a:xfrm>
          <a:prstGeom prst="rect">
            <a:avLst/>
          </a:prstGeom>
          <a:noFill/>
        </p:spPr>
        <p:txBody>
          <a:bodyPr wrap="square" lIns="91440" tIns="45720" rIns="91440" bIns="45720" rtlCol="0" anchor="t">
            <a:spAutoFit/>
          </a:bodyPr>
          <a:lstStyle/>
          <a:p>
            <a:pPr algn="r"/>
            <a:r>
              <a:rPr lang="en-US" sz="2400" dirty="0">
                <a:solidFill>
                  <a:schemeClr val="bg1"/>
                </a:solidFill>
                <a:latin typeface="Roboto"/>
                <a:ea typeface="Roboto"/>
              </a:rPr>
              <a:t>July 6, 2022</a:t>
            </a:r>
            <a:endParaRPr lang="en-US" dirty="0">
              <a:solidFill>
                <a:schemeClr val="bg1"/>
              </a:solidFill>
            </a:endParaRPr>
          </a:p>
        </p:txBody>
      </p:sp>
      <p:sp>
        <p:nvSpPr>
          <p:cNvPr id="15" name="TextBox 14">
            <a:extLst>
              <a:ext uri="{FF2B5EF4-FFF2-40B4-BE49-F238E27FC236}">
                <a16:creationId xmlns:a16="http://schemas.microsoft.com/office/drawing/2014/main" id="{4ECA52DA-4A5C-430D-BDF3-4061A9EC9BF3}"/>
              </a:ext>
            </a:extLst>
          </p:cNvPr>
          <p:cNvSpPr txBox="1"/>
          <p:nvPr/>
        </p:nvSpPr>
        <p:spPr>
          <a:xfrm>
            <a:off x="7592124" y="3583356"/>
            <a:ext cx="3505114" cy="461665"/>
          </a:xfrm>
          <a:prstGeom prst="rect">
            <a:avLst/>
          </a:prstGeom>
          <a:noFill/>
        </p:spPr>
        <p:txBody>
          <a:bodyPr wrap="square" lIns="91440" tIns="45720" rIns="91440" bIns="45720" rtlCol="0" anchor="t">
            <a:spAutoFit/>
          </a:bodyPr>
          <a:lstStyle/>
          <a:p>
            <a:pPr algn="r"/>
            <a:r>
              <a:rPr lang="en-US" sz="2400" dirty="0">
                <a:solidFill>
                  <a:schemeClr val="bg1"/>
                </a:solidFill>
                <a:latin typeface="Roboto"/>
                <a:ea typeface="Roboto"/>
              </a:rPr>
              <a:t>McKim Middle School</a:t>
            </a:r>
            <a:endParaRPr lang="en-US" dirty="0">
              <a:solidFill>
                <a:schemeClr val="bg1"/>
              </a:solidFill>
            </a:endParaRPr>
          </a:p>
        </p:txBody>
      </p:sp>
      <p:sp>
        <p:nvSpPr>
          <p:cNvPr id="6" name="Slide Number Placeholder 1">
            <a:extLst>
              <a:ext uri="{FF2B5EF4-FFF2-40B4-BE49-F238E27FC236}">
                <a16:creationId xmlns:a16="http://schemas.microsoft.com/office/drawing/2014/main" id="{8A83A0DB-4705-4D21-ACDE-5F059D601CC8}"/>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a:t>
            </a:fld>
            <a:endParaRPr lang="en-US" sz="1600" b="1">
              <a:solidFill>
                <a:schemeClr val="bg1"/>
              </a:solidFill>
            </a:endParaRPr>
          </a:p>
        </p:txBody>
      </p:sp>
      <p:pic>
        <p:nvPicPr>
          <p:cNvPr id="7" name="Picture 6"/>
          <p:cNvPicPr>
            <a:picLocks noChangeAspect="1"/>
          </p:cNvPicPr>
          <p:nvPr/>
        </p:nvPicPr>
        <p:blipFill rotWithShape="1">
          <a:blip r:embed="rId4" cstate="hqprint">
            <a:extLst>
              <a:ext uri="{28A0092B-C50C-407E-A947-70E740481C1C}">
                <a14:useLocalDpi xmlns:a14="http://schemas.microsoft.com/office/drawing/2010/main" val="0"/>
              </a:ext>
            </a:extLst>
          </a:blip>
          <a:srcRect l="11198" t="22488" r="11542" b="23383"/>
          <a:stretch/>
        </p:blipFill>
        <p:spPr>
          <a:xfrm>
            <a:off x="792579" y="532943"/>
            <a:ext cx="1665027" cy="1509624"/>
          </a:xfrm>
          <a:prstGeom prst="rect">
            <a:avLst/>
          </a:prstGeom>
        </p:spPr>
      </p:pic>
    </p:spTree>
    <p:extLst>
      <p:ext uri="{BB962C8B-B14F-4D97-AF65-F5344CB8AC3E}">
        <p14:creationId xmlns:p14="http://schemas.microsoft.com/office/powerpoint/2010/main" val="367906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10</a:t>
            </a:fld>
            <a:endParaRPr lang="en-US" sz="1600" b="1">
              <a:solidFill>
                <a:schemeClr val="bg1"/>
              </a:solidFill>
            </a:endParaRPr>
          </a:p>
        </p:txBody>
      </p:sp>
      <p:graphicFrame>
        <p:nvGraphicFramePr>
          <p:cNvPr id="4" name="Chart 3"/>
          <p:cNvGraphicFramePr>
            <a:graphicFrameLocks/>
          </p:cNvGraphicFramePr>
          <p:nvPr>
            <p:extLst>
              <p:ext uri="{D42A27DB-BD31-4B8C-83A1-F6EECF244321}">
                <p14:modId xmlns:p14="http://schemas.microsoft.com/office/powerpoint/2010/main" val="163864985"/>
              </p:ext>
            </p:extLst>
          </p:nvPr>
        </p:nvGraphicFramePr>
        <p:xfrm>
          <a:off x="7007853" y="2054693"/>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DFD814A-F42A-64E3-6E5A-F73DC20324DC}"/>
              </a:ext>
            </a:extLst>
          </p:cNvPr>
          <p:cNvSpPr txBox="1"/>
          <p:nvPr/>
        </p:nvSpPr>
        <p:spPr>
          <a:xfrm>
            <a:off x="519023" y="2411442"/>
            <a:ext cx="615089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The data from the Fountas and Pinnell assessment is collected twice a year and provide details about students' achievement in reading. The fall data shows 59% of Indigenous students on track in comparison to 73% of non-Indigenous students. There are improvements in the spring data with 69% of Indigenous students on track in comparison to 80% of non-Indigenous students. </a:t>
            </a:r>
            <a:endParaRPr lang="en-US" dirty="0"/>
          </a:p>
          <a:p>
            <a:pPr algn="l"/>
            <a:endParaRPr lang="en-US" dirty="0">
              <a:cs typeface="Calibri"/>
            </a:endParaRPr>
          </a:p>
        </p:txBody>
      </p:sp>
    </p:spTree>
    <p:extLst>
      <p:ext uri="{BB962C8B-B14F-4D97-AF65-F5344CB8AC3E}">
        <p14:creationId xmlns:p14="http://schemas.microsoft.com/office/powerpoint/2010/main" val="913200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11</a:t>
            </a:fld>
            <a:endParaRPr lang="en-US" sz="1600" b="1">
              <a:solidFill>
                <a:schemeClr val="bg1"/>
              </a:solidFill>
            </a:endParaRPr>
          </a:p>
        </p:txBody>
      </p:sp>
      <p:sp>
        <p:nvSpPr>
          <p:cNvPr id="3" name="Rectangle 2"/>
          <p:cNvSpPr/>
          <p:nvPr/>
        </p:nvSpPr>
        <p:spPr>
          <a:xfrm>
            <a:off x="1118454" y="1392114"/>
            <a:ext cx="3250193" cy="2585323"/>
          </a:xfrm>
          <a:prstGeom prst="rect">
            <a:avLst/>
          </a:prstGeom>
        </p:spPr>
        <p:txBody>
          <a:bodyPr wrap="square" lIns="91440" tIns="45720" rIns="91440" bIns="45720" anchor="t">
            <a:spAutoFit/>
          </a:bodyPr>
          <a:lstStyle/>
          <a:p>
            <a:r>
              <a:rPr lang="en-US" dirty="0"/>
              <a:t>Reading assessments and other sources of data indicate that within the area of literacy, students are most challenged with reading. Specifically, there is a gap between Indigenous and non-Indigenous student achievement in the Fountas and Pinnell reading assessment. </a:t>
            </a:r>
            <a:endParaRPr lang="en-US">
              <a:cs typeface="Calibri"/>
            </a:endParaRPr>
          </a:p>
        </p:txBody>
      </p:sp>
      <p:sp>
        <p:nvSpPr>
          <p:cNvPr id="4" name="TextBox 3"/>
          <p:cNvSpPr txBox="1"/>
          <p:nvPr/>
        </p:nvSpPr>
        <p:spPr>
          <a:xfrm>
            <a:off x="8643522" y="1392114"/>
            <a:ext cx="2322022" cy="2308324"/>
          </a:xfrm>
          <a:prstGeom prst="rect">
            <a:avLst/>
          </a:prstGeom>
          <a:noFill/>
        </p:spPr>
        <p:txBody>
          <a:bodyPr wrap="square" lIns="91440" tIns="45720" rIns="91440" bIns="45720" rtlCol="0" anchor="t">
            <a:spAutoFit/>
          </a:bodyPr>
          <a:lstStyle/>
          <a:p>
            <a:r>
              <a:rPr lang="en-US" dirty="0">
                <a:ea typeface="+mn-lt"/>
                <a:cs typeface="+mn-lt"/>
              </a:rPr>
              <a:t>If we use guided reading groups to teach specific tools to identify key ideas, will student achievement improve on Fountas and Pinnell assessments?</a:t>
            </a:r>
          </a:p>
        </p:txBody>
      </p:sp>
      <p:sp>
        <p:nvSpPr>
          <p:cNvPr id="5" name="TextBox 4"/>
          <p:cNvSpPr txBox="1"/>
          <p:nvPr/>
        </p:nvSpPr>
        <p:spPr>
          <a:xfrm>
            <a:off x="5076800" y="1392114"/>
            <a:ext cx="2103120" cy="1477328"/>
          </a:xfrm>
          <a:prstGeom prst="rect">
            <a:avLst/>
          </a:prstGeom>
          <a:noFill/>
        </p:spPr>
        <p:txBody>
          <a:bodyPr wrap="square" lIns="91440" tIns="45720" rIns="91440" bIns="45720" rtlCol="0" anchor="t">
            <a:spAutoFit/>
          </a:bodyPr>
          <a:lstStyle/>
          <a:p>
            <a:r>
              <a:rPr lang="en-US" dirty="0"/>
              <a:t>Focus on teaching comprehension strategies during guided reading groups</a:t>
            </a:r>
            <a:endParaRPr lang="en-US" dirty="0">
              <a:cs typeface="Calibri"/>
            </a:endParaRPr>
          </a:p>
        </p:txBody>
      </p:sp>
    </p:spTree>
    <p:extLst>
      <p:ext uri="{BB962C8B-B14F-4D97-AF65-F5344CB8AC3E}">
        <p14:creationId xmlns:p14="http://schemas.microsoft.com/office/powerpoint/2010/main" val="1425551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12</a:t>
            </a:fld>
            <a:endParaRPr lang="en-US" sz="1600" b="1">
              <a:solidFill>
                <a:schemeClr val="bg1"/>
              </a:solidFill>
            </a:endParaRPr>
          </a:p>
        </p:txBody>
      </p:sp>
      <p:sp>
        <p:nvSpPr>
          <p:cNvPr id="4" name="TextBox 3"/>
          <p:cNvSpPr txBox="1"/>
          <p:nvPr/>
        </p:nvSpPr>
        <p:spPr>
          <a:xfrm>
            <a:off x="3496517" y="4076869"/>
            <a:ext cx="1658890" cy="1215717"/>
          </a:xfrm>
          <a:prstGeom prst="rect">
            <a:avLst/>
          </a:prstGeom>
          <a:noFill/>
        </p:spPr>
        <p:txBody>
          <a:bodyPr wrap="square" lIns="91440" tIns="45720" rIns="91440" bIns="45720" rtlCol="0" anchor="t">
            <a:spAutoFit/>
          </a:bodyPr>
          <a:lstStyle/>
          <a:p>
            <a:pPr marL="171450" indent="-171450">
              <a:buFont typeface="Arial"/>
              <a:buChar char="•"/>
            </a:pPr>
            <a:r>
              <a:rPr lang="en-US" sz="1100" dirty="0">
                <a:solidFill>
                  <a:schemeClr val="bg1"/>
                </a:solidFill>
              </a:rPr>
              <a:t>To have more than 90% of all students on track on the Fountas and Pinnell assessment </a:t>
            </a:r>
            <a:endParaRPr lang="en-US" sz="1100" dirty="0">
              <a:solidFill>
                <a:schemeClr val="bg1"/>
              </a:solidFill>
              <a:cs typeface="Calibri"/>
            </a:endParaRPr>
          </a:p>
          <a:p>
            <a:endParaRPr lang="en-US"/>
          </a:p>
        </p:txBody>
      </p:sp>
      <p:sp>
        <p:nvSpPr>
          <p:cNvPr id="5" name="TextBox 4"/>
          <p:cNvSpPr txBox="1"/>
          <p:nvPr/>
        </p:nvSpPr>
        <p:spPr>
          <a:xfrm>
            <a:off x="1747347" y="4076869"/>
            <a:ext cx="1679104" cy="938719"/>
          </a:xfrm>
          <a:prstGeom prst="rect">
            <a:avLst/>
          </a:prstGeom>
          <a:noFill/>
        </p:spPr>
        <p:txBody>
          <a:bodyPr wrap="square" lIns="91440" tIns="45720" rIns="91440" bIns="45720" rtlCol="0" anchor="t">
            <a:spAutoFit/>
          </a:bodyPr>
          <a:lstStyle/>
          <a:p>
            <a:pPr marL="285750" indent="-285750">
              <a:buFont typeface="Arial"/>
              <a:buChar char="•"/>
            </a:pPr>
            <a:r>
              <a:rPr lang="en-US" sz="1100" dirty="0">
                <a:solidFill>
                  <a:schemeClr val="bg1"/>
                </a:solidFill>
              </a:rPr>
              <a:t>Fountas and Pinnell assessments 4 times a year</a:t>
            </a:r>
            <a:endParaRPr lang="en-US" sz="1100" dirty="0">
              <a:solidFill>
                <a:schemeClr val="bg1"/>
              </a:solidFill>
              <a:cs typeface="Calibri"/>
            </a:endParaRPr>
          </a:p>
          <a:p>
            <a:pPr marL="285750" indent="-285750">
              <a:buFont typeface="Arial"/>
              <a:buChar char="•"/>
            </a:pPr>
            <a:r>
              <a:rPr lang="en-US" sz="1100" dirty="0">
                <a:solidFill>
                  <a:schemeClr val="bg1"/>
                </a:solidFill>
              </a:rPr>
              <a:t>Foundational Skills Assessment</a:t>
            </a:r>
            <a:endParaRPr lang="en-US" sz="1100" dirty="0">
              <a:solidFill>
                <a:schemeClr val="bg1"/>
              </a:solidFill>
              <a:cs typeface="Calibri"/>
            </a:endParaRPr>
          </a:p>
        </p:txBody>
      </p:sp>
      <p:sp>
        <p:nvSpPr>
          <p:cNvPr id="6" name="TextBox 5"/>
          <p:cNvSpPr txBox="1"/>
          <p:nvPr/>
        </p:nvSpPr>
        <p:spPr>
          <a:xfrm>
            <a:off x="5268605" y="4076869"/>
            <a:ext cx="1668456" cy="769441"/>
          </a:xfrm>
          <a:prstGeom prst="rect">
            <a:avLst/>
          </a:prstGeom>
          <a:noFill/>
        </p:spPr>
        <p:txBody>
          <a:bodyPr wrap="square" lIns="91440" tIns="45720" rIns="91440" bIns="45720" rtlCol="0" anchor="t">
            <a:spAutoFit/>
          </a:bodyPr>
          <a:lstStyle/>
          <a:p>
            <a:pPr marL="171450" indent="-171450">
              <a:buFont typeface="Arial"/>
              <a:buChar char="•"/>
            </a:pPr>
            <a:r>
              <a:rPr lang="en-US" sz="1100" dirty="0">
                <a:solidFill>
                  <a:schemeClr val="bg1"/>
                </a:solidFill>
              </a:rPr>
              <a:t>September 2022</a:t>
            </a:r>
            <a:endParaRPr lang="en-US" sz="1100">
              <a:solidFill>
                <a:schemeClr val="bg1"/>
              </a:solidFill>
              <a:cs typeface="Calibri"/>
            </a:endParaRPr>
          </a:p>
          <a:p>
            <a:pPr marL="171450" indent="-171450">
              <a:buFont typeface="Arial"/>
              <a:buChar char="•"/>
            </a:pPr>
            <a:r>
              <a:rPr lang="en-US" sz="1100" dirty="0">
                <a:solidFill>
                  <a:schemeClr val="bg1"/>
                </a:solidFill>
              </a:rPr>
              <a:t>December 2022</a:t>
            </a:r>
            <a:endParaRPr lang="en-US" sz="1100">
              <a:solidFill>
                <a:schemeClr val="bg1"/>
              </a:solidFill>
              <a:cs typeface="Calibri"/>
            </a:endParaRPr>
          </a:p>
          <a:p>
            <a:pPr marL="171450" indent="-171450">
              <a:buFont typeface="Arial"/>
              <a:buChar char="•"/>
            </a:pPr>
            <a:r>
              <a:rPr lang="en-US" sz="1100" dirty="0">
                <a:solidFill>
                  <a:schemeClr val="bg1"/>
                </a:solidFill>
              </a:rPr>
              <a:t>March 2023</a:t>
            </a:r>
            <a:endParaRPr lang="en-US" sz="1100">
              <a:solidFill>
                <a:schemeClr val="bg1"/>
              </a:solidFill>
              <a:cs typeface="Calibri"/>
            </a:endParaRPr>
          </a:p>
          <a:p>
            <a:pPr marL="171450" indent="-171450">
              <a:buFont typeface="Arial"/>
              <a:buChar char="•"/>
            </a:pPr>
            <a:r>
              <a:rPr lang="en-US" sz="1100" dirty="0">
                <a:solidFill>
                  <a:schemeClr val="bg1"/>
                </a:solidFill>
              </a:rPr>
              <a:t>May 2023</a:t>
            </a:r>
            <a:endParaRPr lang="en-US" sz="1100">
              <a:solidFill>
                <a:schemeClr val="bg1"/>
              </a:solidFill>
              <a:cs typeface="Calibri"/>
            </a:endParaRPr>
          </a:p>
        </p:txBody>
      </p:sp>
      <p:sp>
        <p:nvSpPr>
          <p:cNvPr id="7" name="TextBox 6"/>
          <p:cNvSpPr txBox="1"/>
          <p:nvPr/>
        </p:nvSpPr>
        <p:spPr>
          <a:xfrm>
            <a:off x="7007126" y="4076869"/>
            <a:ext cx="1666379" cy="1277273"/>
          </a:xfrm>
          <a:prstGeom prst="rect">
            <a:avLst/>
          </a:prstGeom>
          <a:noFill/>
        </p:spPr>
        <p:txBody>
          <a:bodyPr wrap="square" lIns="91440" tIns="45720" rIns="91440" bIns="45720" rtlCol="0" anchor="t">
            <a:spAutoFit/>
          </a:bodyPr>
          <a:lstStyle/>
          <a:p>
            <a:pPr marL="171450" indent="-171450">
              <a:buFont typeface="Arial"/>
              <a:buChar char="•"/>
            </a:pPr>
            <a:r>
              <a:rPr lang="en-US" sz="1100" dirty="0">
                <a:solidFill>
                  <a:schemeClr val="bg1"/>
                </a:solidFill>
              </a:rPr>
              <a:t>EMBEDDED PRO D sessions with LITERACY SPECIALIST LEARNING FOCUS STAFF MEETING for monitoring objectives &amp; adjusting strategies</a:t>
            </a:r>
            <a:endParaRPr lang="en-US"/>
          </a:p>
        </p:txBody>
      </p:sp>
      <p:sp>
        <p:nvSpPr>
          <p:cNvPr id="8" name="TextBox 7"/>
          <p:cNvSpPr txBox="1"/>
          <p:nvPr/>
        </p:nvSpPr>
        <p:spPr>
          <a:xfrm>
            <a:off x="8764837" y="4076869"/>
            <a:ext cx="1690833" cy="1446550"/>
          </a:xfrm>
          <a:prstGeom prst="rect">
            <a:avLst/>
          </a:prstGeom>
          <a:noFill/>
        </p:spPr>
        <p:txBody>
          <a:bodyPr wrap="square" lIns="91440" tIns="45720" rIns="91440" bIns="45720" rtlCol="0" anchor="t">
            <a:spAutoFit/>
          </a:bodyPr>
          <a:lstStyle/>
          <a:p>
            <a:pPr marL="171450" indent="-171450">
              <a:buFont typeface="Arial"/>
              <a:buChar char="•"/>
            </a:pPr>
            <a:r>
              <a:rPr lang="en-US" sz="1100" dirty="0">
                <a:solidFill>
                  <a:schemeClr val="bg1"/>
                </a:solidFill>
              </a:rPr>
              <a:t>School Based team meeting for specific higher tier intervention</a:t>
            </a:r>
            <a:endParaRPr lang="en-US" sz="1100" dirty="0">
              <a:solidFill>
                <a:schemeClr val="bg1"/>
              </a:solidFill>
              <a:cs typeface="Calibri"/>
            </a:endParaRPr>
          </a:p>
          <a:p>
            <a:pPr marL="171450" indent="-171450">
              <a:buFont typeface="Arial"/>
              <a:buChar char="•"/>
            </a:pPr>
            <a:r>
              <a:rPr lang="en-US" sz="1100" dirty="0">
                <a:solidFill>
                  <a:schemeClr val="bg1"/>
                </a:solidFill>
              </a:rPr>
              <a:t>Read Naturally Literacy Block</a:t>
            </a:r>
            <a:endParaRPr lang="en-US" sz="1100" dirty="0">
              <a:solidFill>
                <a:schemeClr val="bg1"/>
              </a:solidFill>
              <a:cs typeface="Calibri"/>
            </a:endParaRPr>
          </a:p>
          <a:p>
            <a:pPr marL="171450" indent="-171450">
              <a:buFont typeface="Arial"/>
              <a:buChar char="•"/>
            </a:pPr>
            <a:r>
              <a:rPr lang="en-US" sz="1100" dirty="0">
                <a:solidFill>
                  <a:schemeClr val="bg1"/>
                </a:solidFill>
              </a:rPr>
              <a:t>Additional Literacy block with librarian, EA, and IESW</a:t>
            </a:r>
            <a:endParaRPr lang="en-US" sz="1100" dirty="0">
              <a:solidFill>
                <a:schemeClr val="bg1"/>
              </a:solidFill>
              <a:cs typeface="Calibri"/>
            </a:endParaRPr>
          </a:p>
        </p:txBody>
      </p:sp>
    </p:spTree>
    <p:extLst>
      <p:ext uri="{BB962C8B-B14F-4D97-AF65-F5344CB8AC3E}">
        <p14:creationId xmlns:p14="http://schemas.microsoft.com/office/powerpoint/2010/main" val="2476103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3" name="TextBox 2">
            <a:extLst>
              <a:ext uri="{FF2B5EF4-FFF2-40B4-BE49-F238E27FC236}">
                <a16:creationId xmlns:a16="http://schemas.microsoft.com/office/drawing/2014/main" id="{B7C56CFC-7158-434D-AD10-F54B1B18572E}"/>
              </a:ext>
            </a:extLst>
          </p:cNvPr>
          <p:cNvSpPr txBox="1"/>
          <p:nvPr/>
        </p:nvSpPr>
        <p:spPr>
          <a:xfrm>
            <a:off x="7879703" y="3244334"/>
            <a:ext cx="2064398" cy="369332"/>
          </a:xfrm>
          <a:prstGeom prst="rect">
            <a:avLst/>
          </a:prstGeom>
          <a:noFill/>
        </p:spPr>
        <p:txBody>
          <a:bodyPr wrap="square" rtlCol="0">
            <a:spAutoFit/>
          </a:bodyPr>
          <a:lstStyle/>
          <a:p>
            <a:r>
              <a:rPr lang="en-US">
                <a:solidFill>
                  <a:schemeClr val="bg1"/>
                </a:solidFill>
                <a:latin typeface="Roboto" panose="02000000000000000000" pitchFamily="2" charset="0"/>
                <a:ea typeface="Roboto" panose="02000000000000000000" pitchFamily="2" charset="0"/>
              </a:rPr>
              <a:t>&lt;Insert Image&gt;</a:t>
            </a:r>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13</a:t>
            </a:fld>
            <a:endParaRPr lang="en-US" sz="1600" b="1">
              <a:solidFill>
                <a:schemeClr val="bg1"/>
              </a:solidFill>
            </a:endParaRPr>
          </a:p>
        </p:txBody>
      </p:sp>
      <p:sp>
        <p:nvSpPr>
          <p:cNvPr id="6" name="TextBox 5"/>
          <p:cNvSpPr txBox="1"/>
          <p:nvPr/>
        </p:nvSpPr>
        <p:spPr>
          <a:xfrm>
            <a:off x="733986" y="3613666"/>
            <a:ext cx="4212563" cy="369332"/>
          </a:xfrm>
          <a:prstGeom prst="rect">
            <a:avLst/>
          </a:prstGeom>
          <a:noFill/>
        </p:spPr>
        <p:txBody>
          <a:bodyPr wrap="none" lIns="91440" tIns="45720" rIns="91440" bIns="45720" rtlCol="0" anchor="t">
            <a:spAutoFit/>
          </a:bodyPr>
          <a:lstStyle/>
          <a:p>
            <a:r>
              <a:rPr lang="en-US" dirty="0"/>
              <a:t>Improve numeracy success for all students.</a:t>
            </a:r>
            <a:endParaRPr lang="en-US" dirty="0">
              <a:cs typeface="Calibri"/>
            </a:endParaRPr>
          </a:p>
        </p:txBody>
      </p:sp>
      <p:pic>
        <p:nvPicPr>
          <p:cNvPr id="7" name="Picture 7" descr="A picture containing website&#10;&#10;Description automatically generated">
            <a:extLst>
              <a:ext uri="{FF2B5EF4-FFF2-40B4-BE49-F238E27FC236}">
                <a16:creationId xmlns:a16="http://schemas.microsoft.com/office/drawing/2014/main" id="{ACF36EE5-1075-2F01-81B1-9677EDBCCDD9}"/>
              </a:ext>
            </a:extLst>
          </p:cNvPr>
          <p:cNvPicPr>
            <a:picLocks noChangeAspect="1"/>
          </p:cNvPicPr>
          <p:nvPr/>
        </p:nvPicPr>
        <p:blipFill>
          <a:blip r:embed="rId3"/>
          <a:stretch>
            <a:fillRect/>
          </a:stretch>
        </p:blipFill>
        <p:spPr>
          <a:xfrm>
            <a:off x="6866626" y="-58632"/>
            <a:ext cx="5417388" cy="6227642"/>
          </a:xfrm>
          <a:prstGeom prst="rect">
            <a:avLst/>
          </a:prstGeom>
        </p:spPr>
      </p:pic>
    </p:spTree>
    <p:extLst>
      <p:ext uri="{BB962C8B-B14F-4D97-AF65-F5344CB8AC3E}">
        <p14:creationId xmlns:p14="http://schemas.microsoft.com/office/powerpoint/2010/main" val="1336411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14</a:t>
            </a:fld>
            <a:endParaRPr lang="en-US" sz="1600" b="1">
              <a:solidFill>
                <a:schemeClr val="bg1"/>
              </a:solidFill>
            </a:endParaRPr>
          </a:p>
        </p:txBody>
      </p:sp>
      <p:pic>
        <p:nvPicPr>
          <p:cNvPr id="6" name="Picture 6" descr="Chart, bar chart&#10;&#10;Description automatically generated">
            <a:extLst>
              <a:ext uri="{FF2B5EF4-FFF2-40B4-BE49-F238E27FC236}">
                <a16:creationId xmlns:a16="http://schemas.microsoft.com/office/drawing/2014/main" id="{E65E5618-0A15-6562-CEE1-125F4E57C560}"/>
              </a:ext>
            </a:extLst>
          </p:cNvPr>
          <p:cNvPicPr>
            <a:picLocks noChangeAspect="1"/>
          </p:cNvPicPr>
          <p:nvPr/>
        </p:nvPicPr>
        <p:blipFill>
          <a:blip r:embed="rId3"/>
          <a:stretch>
            <a:fillRect/>
          </a:stretch>
        </p:blipFill>
        <p:spPr>
          <a:xfrm>
            <a:off x="3358551" y="855423"/>
            <a:ext cx="2743200" cy="3163078"/>
          </a:xfrm>
          <a:prstGeom prst="rect">
            <a:avLst/>
          </a:prstGeom>
        </p:spPr>
      </p:pic>
      <p:sp>
        <p:nvSpPr>
          <p:cNvPr id="8" name="TextBox 7">
            <a:extLst>
              <a:ext uri="{FF2B5EF4-FFF2-40B4-BE49-F238E27FC236}">
                <a16:creationId xmlns:a16="http://schemas.microsoft.com/office/drawing/2014/main" id="{910F748A-0540-FEEF-CC8A-41EC031AC9D9}"/>
              </a:ext>
            </a:extLst>
          </p:cNvPr>
          <p:cNvSpPr txBox="1"/>
          <p:nvPr/>
        </p:nvSpPr>
        <p:spPr>
          <a:xfrm>
            <a:off x="547777" y="4395518"/>
            <a:ext cx="1086666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There are two significant data sources to support our focus on numeracy. The first is the Foundation Skills Assessment for grade 4 and 7 students. This shows 65% of Indigenous students on track in comparison to 77% of non-Indigenous students. </a:t>
            </a:r>
            <a:r>
              <a:rPr lang="en-US" dirty="0">
                <a:ea typeface="+mn-lt"/>
                <a:cs typeface="+mn-lt"/>
              </a:rPr>
              <a:t>The second is the SNAP Numeracy Assessment which is a 3-point scale assessment completed twice a year, with a score of 3 considered as on track. The fall data from this assessment shows 40% of Indigenous students on track in comparison to 64% of non-Indigenous students. The spring data from this assessment shows 61% of Indigenous students on track in comparison to 69% of non-Indigenous students. </a:t>
            </a:r>
          </a:p>
          <a:p>
            <a:endParaRPr lang="en-US" dirty="0">
              <a:cs typeface="Calibri"/>
            </a:endParaRPr>
          </a:p>
          <a:p>
            <a:pPr algn="l"/>
            <a:endParaRPr lang="en-US" dirty="0">
              <a:cs typeface="Calibri"/>
            </a:endParaRPr>
          </a:p>
        </p:txBody>
      </p:sp>
      <p:pic>
        <p:nvPicPr>
          <p:cNvPr id="2" name="Picture 3" descr="Chart, bar chart&#10;&#10;Description automatically generated">
            <a:extLst>
              <a:ext uri="{FF2B5EF4-FFF2-40B4-BE49-F238E27FC236}">
                <a16:creationId xmlns:a16="http://schemas.microsoft.com/office/drawing/2014/main" id="{22E12958-DEB6-CA70-777F-032DA0D91759}"/>
              </a:ext>
            </a:extLst>
          </p:cNvPr>
          <p:cNvPicPr>
            <a:picLocks noChangeAspect="1"/>
          </p:cNvPicPr>
          <p:nvPr/>
        </p:nvPicPr>
        <p:blipFill>
          <a:blip r:embed="rId4"/>
          <a:stretch>
            <a:fillRect/>
          </a:stretch>
        </p:blipFill>
        <p:spPr>
          <a:xfrm>
            <a:off x="6511472" y="859241"/>
            <a:ext cx="4267199" cy="3134732"/>
          </a:xfrm>
          <a:prstGeom prst="rect">
            <a:avLst/>
          </a:prstGeom>
        </p:spPr>
      </p:pic>
    </p:spTree>
    <p:extLst>
      <p:ext uri="{BB962C8B-B14F-4D97-AF65-F5344CB8AC3E}">
        <p14:creationId xmlns:p14="http://schemas.microsoft.com/office/powerpoint/2010/main" val="543786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15</a:t>
            </a:fld>
            <a:endParaRPr lang="en-US" sz="1600" b="1">
              <a:solidFill>
                <a:schemeClr val="bg1"/>
              </a:solidFill>
            </a:endParaRPr>
          </a:p>
        </p:txBody>
      </p:sp>
      <p:sp>
        <p:nvSpPr>
          <p:cNvPr id="3" name="Rectangle 2"/>
          <p:cNvSpPr/>
          <p:nvPr/>
        </p:nvSpPr>
        <p:spPr>
          <a:xfrm>
            <a:off x="5088189" y="1398366"/>
            <a:ext cx="3162677" cy="1477328"/>
          </a:xfrm>
          <a:prstGeom prst="rect">
            <a:avLst/>
          </a:prstGeom>
        </p:spPr>
        <p:txBody>
          <a:bodyPr wrap="square" lIns="91440" tIns="45720" rIns="91440" bIns="45720" anchor="t">
            <a:spAutoFit/>
          </a:bodyPr>
          <a:lstStyle/>
          <a:p>
            <a:r>
              <a:rPr lang="en-US" dirty="0">
                <a:ea typeface="+mn-lt"/>
                <a:cs typeface="+mn-lt"/>
              </a:rPr>
              <a:t>Establishing relevance and connection to real-world problems with number sense. Authentic representation of numbers in a real-world context</a:t>
            </a:r>
            <a:endParaRPr lang="en-US" dirty="0"/>
          </a:p>
        </p:txBody>
      </p:sp>
      <p:sp>
        <p:nvSpPr>
          <p:cNvPr id="4" name="Rectangle 3"/>
          <p:cNvSpPr/>
          <p:nvPr/>
        </p:nvSpPr>
        <p:spPr>
          <a:xfrm>
            <a:off x="1139626" y="1398366"/>
            <a:ext cx="3494639" cy="2308324"/>
          </a:xfrm>
          <a:prstGeom prst="rect">
            <a:avLst/>
          </a:prstGeom>
        </p:spPr>
        <p:txBody>
          <a:bodyPr wrap="square" lIns="91440" tIns="45720" rIns="91440" bIns="45720" anchor="t">
            <a:spAutoFit/>
          </a:bodyPr>
          <a:lstStyle/>
          <a:p>
            <a:r>
              <a:rPr lang="en-US" dirty="0">
                <a:cs typeface="Calibri"/>
              </a:rPr>
              <a:t>We have noticed that according to the Foundational Skills assessment that less students are on track when it comes to solving real world numeracy problems. Additionally, we see an achievement gap between indigenous and non-indigenous students. </a:t>
            </a:r>
          </a:p>
        </p:txBody>
      </p:sp>
      <p:sp>
        <p:nvSpPr>
          <p:cNvPr id="5" name="Rectangle 4"/>
          <p:cNvSpPr/>
          <p:nvPr/>
        </p:nvSpPr>
        <p:spPr>
          <a:xfrm>
            <a:off x="8649931" y="1398366"/>
            <a:ext cx="2791485" cy="1477328"/>
          </a:xfrm>
          <a:prstGeom prst="rect">
            <a:avLst/>
          </a:prstGeom>
        </p:spPr>
        <p:txBody>
          <a:bodyPr wrap="square" lIns="91440" tIns="45720" rIns="91440" bIns="45720" anchor="t">
            <a:spAutoFit/>
          </a:bodyPr>
          <a:lstStyle/>
          <a:p>
            <a:r>
              <a:rPr lang="en-US" dirty="0">
                <a:ea typeface="+mn-lt"/>
                <a:cs typeface="+mn-lt"/>
              </a:rPr>
              <a:t>To what extent will teachers teaching connecting strategies weekly for numeracy tasks improve numeracy achievement?</a:t>
            </a:r>
          </a:p>
        </p:txBody>
      </p:sp>
    </p:spTree>
    <p:extLst>
      <p:ext uri="{BB962C8B-B14F-4D97-AF65-F5344CB8AC3E}">
        <p14:creationId xmlns:p14="http://schemas.microsoft.com/office/powerpoint/2010/main" val="1275771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16</a:t>
            </a:fld>
            <a:endParaRPr lang="en-US" sz="1600" b="1">
              <a:solidFill>
                <a:schemeClr val="bg1"/>
              </a:solidFill>
            </a:endParaRPr>
          </a:p>
        </p:txBody>
      </p:sp>
      <p:sp>
        <p:nvSpPr>
          <p:cNvPr id="2" name="TextBox 1"/>
          <p:cNvSpPr txBox="1"/>
          <p:nvPr/>
        </p:nvSpPr>
        <p:spPr>
          <a:xfrm>
            <a:off x="1740430" y="4060736"/>
            <a:ext cx="1674834" cy="1446550"/>
          </a:xfrm>
          <a:prstGeom prst="rect">
            <a:avLst/>
          </a:prstGeom>
          <a:noFill/>
        </p:spPr>
        <p:txBody>
          <a:bodyPr wrap="square" lIns="91440" tIns="45720" rIns="91440" bIns="45720" rtlCol="0" anchor="t">
            <a:spAutoFit/>
          </a:bodyPr>
          <a:lstStyle/>
          <a:p>
            <a:pPr marL="171450" indent="-171450">
              <a:buFont typeface="Arial"/>
              <a:buChar char="•"/>
            </a:pPr>
            <a:r>
              <a:rPr lang="en-US" sz="1100" dirty="0">
                <a:solidFill>
                  <a:schemeClr val="bg1"/>
                </a:solidFill>
              </a:rPr>
              <a:t>Every 2 months teachers will review numeracy activities with grade group</a:t>
            </a:r>
          </a:p>
          <a:p>
            <a:pPr marL="171450" indent="-171450">
              <a:buFont typeface="Arial"/>
              <a:buChar char="•"/>
            </a:pPr>
            <a:r>
              <a:rPr lang="en-US" sz="1100" dirty="0">
                <a:solidFill>
                  <a:schemeClr val="bg1"/>
                </a:solidFill>
                <a:cs typeface="Calibri"/>
              </a:rPr>
              <a:t>Review FSA results</a:t>
            </a:r>
          </a:p>
          <a:p>
            <a:pPr marL="171450" indent="-171450">
              <a:buFont typeface="Arial"/>
              <a:buChar char="•"/>
            </a:pPr>
            <a:r>
              <a:rPr lang="en-US" sz="1100" dirty="0">
                <a:solidFill>
                  <a:schemeClr val="bg1"/>
                </a:solidFill>
                <a:cs typeface="Calibri"/>
              </a:rPr>
              <a:t>Review report card marks</a:t>
            </a:r>
          </a:p>
          <a:p>
            <a:endParaRPr lang="en-US" sz="1100" dirty="0">
              <a:solidFill>
                <a:schemeClr val="bg1"/>
              </a:solidFill>
              <a:cs typeface="Calibri"/>
            </a:endParaRPr>
          </a:p>
        </p:txBody>
      </p:sp>
      <p:sp>
        <p:nvSpPr>
          <p:cNvPr id="4" name="TextBox 3"/>
          <p:cNvSpPr txBox="1"/>
          <p:nvPr/>
        </p:nvSpPr>
        <p:spPr>
          <a:xfrm>
            <a:off x="3523421" y="4060736"/>
            <a:ext cx="1641295" cy="1446550"/>
          </a:xfrm>
          <a:prstGeom prst="rect">
            <a:avLst/>
          </a:prstGeom>
          <a:noFill/>
        </p:spPr>
        <p:txBody>
          <a:bodyPr wrap="square" lIns="91440" tIns="45720" rIns="91440" bIns="45720" rtlCol="0" anchor="t">
            <a:spAutoFit/>
          </a:bodyPr>
          <a:lstStyle/>
          <a:p>
            <a:pPr marL="171450" indent="-171450">
              <a:buFont typeface="Arial"/>
              <a:buChar char="•"/>
            </a:pPr>
            <a:r>
              <a:rPr lang="en-US" sz="1100" dirty="0">
                <a:solidFill>
                  <a:schemeClr val="bg1"/>
                </a:solidFill>
              </a:rPr>
              <a:t>To improve indigenous students on track from 61% to 75%</a:t>
            </a:r>
          </a:p>
          <a:p>
            <a:pPr marL="171450" indent="-171450">
              <a:buFont typeface="Arial"/>
              <a:buChar char="•"/>
            </a:pPr>
            <a:r>
              <a:rPr lang="en-US" sz="1100" dirty="0">
                <a:solidFill>
                  <a:schemeClr val="bg1"/>
                </a:solidFill>
                <a:cs typeface="Calibri"/>
              </a:rPr>
              <a:t>To improve non-indigenous students on track from 69% to 75%</a:t>
            </a:r>
          </a:p>
        </p:txBody>
      </p:sp>
      <p:sp>
        <p:nvSpPr>
          <p:cNvPr id="5" name="TextBox 4"/>
          <p:cNvSpPr txBox="1"/>
          <p:nvPr/>
        </p:nvSpPr>
        <p:spPr>
          <a:xfrm>
            <a:off x="5258497" y="4060736"/>
            <a:ext cx="1646079" cy="1446550"/>
          </a:xfrm>
          <a:prstGeom prst="rect">
            <a:avLst/>
          </a:prstGeom>
          <a:noFill/>
        </p:spPr>
        <p:txBody>
          <a:bodyPr wrap="square" lIns="91440" tIns="45720" rIns="91440" bIns="45720" rtlCol="0" anchor="t">
            <a:spAutoFit/>
          </a:bodyPr>
          <a:lstStyle/>
          <a:p>
            <a:pPr marL="171450" indent="-171450">
              <a:buFont typeface="Arial"/>
              <a:buChar char="•"/>
            </a:pPr>
            <a:r>
              <a:rPr lang="en-US" sz="1100" dirty="0">
                <a:solidFill>
                  <a:schemeClr val="bg1"/>
                </a:solidFill>
              </a:rPr>
              <a:t>Fall, Winter, and Spring SNAP assessments </a:t>
            </a:r>
            <a:endParaRPr lang="en-US" sz="1100" dirty="0">
              <a:solidFill>
                <a:schemeClr val="bg1"/>
              </a:solidFill>
              <a:cs typeface="Calibri"/>
            </a:endParaRPr>
          </a:p>
          <a:p>
            <a:pPr marL="171450" indent="-171450">
              <a:buFont typeface="Arial"/>
              <a:buChar char="•"/>
            </a:pPr>
            <a:r>
              <a:rPr lang="en-US" sz="1100" dirty="0">
                <a:solidFill>
                  <a:schemeClr val="bg1"/>
                </a:solidFill>
              </a:rPr>
              <a:t>FSA data review January 2023</a:t>
            </a:r>
            <a:endParaRPr lang="en-US" sz="1100" dirty="0">
              <a:solidFill>
                <a:schemeClr val="bg1"/>
              </a:solidFill>
              <a:cs typeface="Calibri"/>
            </a:endParaRPr>
          </a:p>
          <a:p>
            <a:pPr marL="171450" indent="-171450">
              <a:buFont typeface="Arial"/>
              <a:buChar char="•"/>
            </a:pPr>
            <a:r>
              <a:rPr lang="en-US" sz="1100" dirty="0">
                <a:solidFill>
                  <a:schemeClr val="bg1"/>
                </a:solidFill>
                <a:cs typeface="Calibri"/>
              </a:rPr>
              <a:t>Report card review January, March, and June</a:t>
            </a:r>
          </a:p>
        </p:txBody>
      </p:sp>
      <p:sp>
        <p:nvSpPr>
          <p:cNvPr id="6" name="TextBox 5"/>
          <p:cNvSpPr txBox="1"/>
          <p:nvPr/>
        </p:nvSpPr>
        <p:spPr>
          <a:xfrm>
            <a:off x="7027111" y="4060736"/>
            <a:ext cx="1642890" cy="1446550"/>
          </a:xfrm>
          <a:prstGeom prst="rect">
            <a:avLst/>
          </a:prstGeom>
          <a:noFill/>
        </p:spPr>
        <p:txBody>
          <a:bodyPr wrap="square" lIns="91440" tIns="45720" rIns="91440" bIns="45720" rtlCol="0" anchor="t">
            <a:spAutoFit/>
          </a:bodyPr>
          <a:lstStyle/>
          <a:p>
            <a:pPr marL="171450" indent="-171450">
              <a:buFont typeface="Arial"/>
              <a:buChar char="•"/>
            </a:pPr>
            <a:r>
              <a:rPr lang="en-US" sz="1100" dirty="0">
                <a:solidFill>
                  <a:schemeClr val="bg1"/>
                </a:solidFill>
              </a:rPr>
              <a:t>Learning focused staff meetings with numeracy instruction and assessment sessions for all staff.</a:t>
            </a:r>
            <a:endParaRPr lang="en-US" dirty="0">
              <a:solidFill>
                <a:schemeClr val="bg1"/>
              </a:solidFill>
            </a:endParaRPr>
          </a:p>
          <a:p>
            <a:pPr marL="171450" indent="-171450">
              <a:buFont typeface="Arial"/>
              <a:buChar char="•"/>
            </a:pPr>
            <a:r>
              <a:rPr lang="en-US" sz="1100" dirty="0">
                <a:solidFill>
                  <a:schemeClr val="bg1"/>
                </a:solidFill>
              </a:rPr>
              <a:t>Professional Learning Team meetings on Peter Liljedahl’s book .</a:t>
            </a:r>
            <a:endParaRPr lang="en-US" sz="1100" dirty="0">
              <a:solidFill>
                <a:schemeClr val="bg1"/>
              </a:solidFill>
              <a:cs typeface="Calibri"/>
            </a:endParaRPr>
          </a:p>
        </p:txBody>
      </p:sp>
      <p:sp>
        <p:nvSpPr>
          <p:cNvPr id="7" name="TextBox 6"/>
          <p:cNvSpPr txBox="1"/>
          <p:nvPr/>
        </p:nvSpPr>
        <p:spPr>
          <a:xfrm>
            <a:off x="8773378" y="4060736"/>
            <a:ext cx="1679104" cy="1446550"/>
          </a:xfrm>
          <a:prstGeom prst="rect">
            <a:avLst/>
          </a:prstGeom>
          <a:noFill/>
        </p:spPr>
        <p:txBody>
          <a:bodyPr wrap="square" lIns="91440" tIns="45720" rIns="91440" bIns="45720" rtlCol="0" anchor="t">
            <a:spAutoFit/>
          </a:bodyPr>
          <a:lstStyle/>
          <a:p>
            <a:pPr marL="171450" indent="-171450">
              <a:buFont typeface="Arial"/>
              <a:buChar char="•"/>
            </a:pPr>
            <a:r>
              <a:rPr lang="en-US" sz="1100" dirty="0">
                <a:solidFill>
                  <a:schemeClr val="bg1"/>
                </a:solidFill>
              </a:rPr>
              <a:t>SNAP Number Sense data will help  plan numeracy lessons. </a:t>
            </a:r>
          </a:p>
          <a:p>
            <a:pPr marL="171450" indent="-171450">
              <a:buFont typeface="Arial"/>
              <a:buChar char="•"/>
            </a:pPr>
            <a:r>
              <a:rPr lang="en-US" sz="1100" dirty="0">
                <a:solidFill>
                  <a:schemeClr val="bg1"/>
                </a:solidFill>
              </a:rPr>
              <a:t>Indigenous Education Workers to support Indigenous learners.</a:t>
            </a:r>
            <a:endParaRPr lang="en-US" sz="1100" dirty="0">
              <a:solidFill>
                <a:schemeClr val="bg1"/>
              </a:solidFill>
              <a:cs typeface="Calibri"/>
            </a:endParaRPr>
          </a:p>
          <a:p>
            <a:pPr marL="171450" indent="-171450">
              <a:buFont typeface="Arial"/>
              <a:buChar char="•"/>
            </a:pPr>
            <a:r>
              <a:rPr lang="en-US" sz="1100" dirty="0">
                <a:solidFill>
                  <a:schemeClr val="bg1"/>
                </a:solidFill>
              </a:rPr>
              <a:t>Grade group meetings with numeracy focus.</a:t>
            </a:r>
            <a:endParaRPr lang="en-US" sz="1100" dirty="0">
              <a:solidFill>
                <a:schemeClr val="bg1"/>
              </a:solidFill>
              <a:cs typeface="Calibri"/>
            </a:endParaRPr>
          </a:p>
        </p:txBody>
      </p:sp>
    </p:spTree>
    <p:extLst>
      <p:ext uri="{BB962C8B-B14F-4D97-AF65-F5344CB8AC3E}">
        <p14:creationId xmlns:p14="http://schemas.microsoft.com/office/powerpoint/2010/main" val="615022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3" name="TextBox 2">
            <a:extLst>
              <a:ext uri="{FF2B5EF4-FFF2-40B4-BE49-F238E27FC236}">
                <a16:creationId xmlns:a16="http://schemas.microsoft.com/office/drawing/2014/main" id="{B7C56CFC-7158-434D-AD10-F54B1B18572E}"/>
              </a:ext>
            </a:extLst>
          </p:cNvPr>
          <p:cNvSpPr txBox="1"/>
          <p:nvPr/>
        </p:nvSpPr>
        <p:spPr>
          <a:xfrm>
            <a:off x="7879703" y="3244334"/>
            <a:ext cx="2064398" cy="369332"/>
          </a:xfrm>
          <a:prstGeom prst="rect">
            <a:avLst/>
          </a:prstGeom>
          <a:noFill/>
        </p:spPr>
        <p:txBody>
          <a:bodyPr wrap="square" rtlCol="0">
            <a:spAutoFit/>
          </a:bodyPr>
          <a:lstStyle/>
          <a:p>
            <a:r>
              <a:rPr lang="en-US">
                <a:solidFill>
                  <a:schemeClr val="bg1"/>
                </a:solidFill>
                <a:latin typeface="Roboto" panose="02000000000000000000" pitchFamily="2" charset="0"/>
                <a:ea typeface="Roboto" panose="02000000000000000000" pitchFamily="2" charset="0"/>
              </a:rPr>
              <a:t>&lt;Insert Image&gt;</a:t>
            </a:r>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17</a:t>
            </a:fld>
            <a:endParaRPr lang="en-US" sz="1600" b="1">
              <a:solidFill>
                <a:schemeClr val="bg1"/>
              </a:solidFill>
            </a:endParaRPr>
          </a:p>
        </p:txBody>
      </p:sp>
      <p:sp>
        <p:nvSpPr>
          <p:cNvPr id="8" name="TextBox 7">
            <a:extLst>
              <a:ext uri="{FF2B5EF4-FFF2-40B4-BE49-F238E27FC236}">
                <a16:creationId xmlns:a16="http://schemas.microsoft.com/office/drawing/2014/main" id="{F1E5B95A-3F85-40CB-8C59-58A30DB8685B}"/>
              </a:ext>
            </a:extLst>
          </p:cNvPr>
          <p:cNvSpPr txBox="1"/>
          <p:nvPr/>
        </p:nvSpPr>
        <p:spPr>
          <a:xfrm>
            <a:off x="732972" y="3720495"/>
            <a:ext cx="59121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To increase opportunities for meaningful collaboration</a:t>
            </a:r>
          </a:p>
          <a:p>
            <a:pPr algn="l"/>
            <a:endParaRPr lang="en-US" dirty="0">
              <a:cs typeface="Calibri"/>
            </a:endParaRPr>
          </a:p>
        </p:txBody>
      </p:sp>
      <p:pic>
        <p:nvPicPr>
          <p:cNvPr id="9" name="Picture 9" descr="A picture containing text, person&#10;&#10;Description automatically generated">
            <a:extLst>
              <a:ext uri="{FF2B5EF4-FFF2-40B4-BE49-F238E27FC236}">
                <a16:creationId xmlns:a16="http://schemas.microsoft.com/office/drawing/2014/main" id="{95612D6E-756F-5EF9-C110-94FAFC08A1F0}"/>
              </a:ext>
            </a:extLst>
          </p:cNvPr>
          <p:cNvPicPr>
            <a:picLocks noChangeAspect="1"/>
          </p:cNvPicPr>
          <p:nvPr/>
        </p:nvPicPr>
        <p:blipFill>
          <a:blip r:embed="rId3"/>
          <a:stretch>
            <a:fillRect/>
          </a:stretch>
        </p:blipFill>
        <p:spPr>
          <a:xfrm>
            <a:off x="6913638" y="-43815"/>
            <a:ext cx="5355771" cy="6159441"/>
          </a:xfrm>
          <a:prstGeom prst="rect">
            <a:avLst/>
          </a:prstGeom>
        </p:spPr>
      </p:pic>
    </p:spTree>
    <p:extLst>
      <p:ext uri="{BB962C8B-B14F-4D97-AF65-F5344CB8AC3E}">
        <p14:creationId xmlns:p14="http://schemas.microsoft.com/office/powerpoint/2010/main" val="1801517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dirty="0" smtClean="0">
                <a:solidFill>
                  <a:schemeClr val="bg1"/>
                </a:solidFill>
              </a:rPr>
              <a:t>18</a:t>
            </a:fld>
            <a:endParaRPr lang="en-US" sz="1600" b="1" dirty="0">
              <a:solidFill>
                <a:schemeClr val="bg1"/>
              </a:solidFill>
            </a:endParaRPr>
          </a:p>
        </p:txBody>
      </p:sp>
      <p:sp>
        <p:nvSpPr>
          <p:cNvPr id="4" name="TextBox 3"/>
          <p:cNvSpPr txBox="1"/>
          <p:nvPr/>
        </p:nvSpPr>
        <p:spPr>
          <a:xfrm>
            <a:off x="1753899" y="4040272"/>
            <a:ext cx="1654408" cy="1554272"/>
          </a:xfrm>
          <a:prstGeom prst="rect">
            <a:avLst/>
          </a:prstGeom>
          <a:noFill/>
        </p:spPr>
        <p:txBody>
          <a:bodyPr wrap="square" lIns="91440" tIns="45720" rIns="91440" bIns="45720" rtlCol="0" anchor="t">
            <a:spAutoFit/>
          </a:bodyPr>
          <a:lstStyle/>
          <a:p>
            <a:pPr marL="171450" indent="-171450">
              <a:buFont typeface="Arial"/>
              <a:buChar char="•"/>
            </a:pPr>
            <a:r>
              <a:rPr lang="en-US" sz="1100" dirty="0">
                <a:solidFill>
                  <a:schemeClr val="bg1"/>
                </a:solidFill>
              </a:rPr>
              <a:t>Fall and spring staff survey – comfort of peer observation, reflection of learning and professional growth.</a:t>
            </a:r>
            <a:endParaRPr lang="en-US"/>
          </a:p>
          <a:p>
            <a:endParaRPr lang="en-US" sz="1100">
              <a:solidFill>
                <a:schemeClr val="bg1"/>
              </a:solidFill>
            </a:endParaRPr>
          </a:p>
          <a:p>
            <a:endParaRPr lang="en-US"/>
          </a:p>
        </p:txBody>
      </p:sp>
      <p:sp>
        <p:nvSpPr>
          <p:cNvPr id="7" name="TextBox 6"/>
          <p:cNvSpPr txBox="1"/>
          <p:nvPr/>
        </p:nvSpPr>
        <p:spPr>
          <a:xfrm>
            <a:off x="3519825" y="4040272"/>
            <a:ext cx="1660477" cy="938719"/>
          </a:xfrm>
          <a:prstGeom prst="rect">
            <a:avLst/>
          </a:prstGeom>
          <a:noFill/>
        </p:spPr>
        <p:txBody>
          <a:bodyPr wrap="square" lIns="91440" tIns="45720" rIns="91440" bIns="45720" rtlCol="0" anchor="t">
            <a:spAutoFit/>
          </a:bodyPr>
          <a:lstStyle/>
          <a:p>
            <a:pPr marL="171450" indent="-171450">
              <a:buFont typeface="Arial"/>
              <a:buChar char="•"/>
            </a:pPr>
            <a:r>
              <a:rPr lang="en-US" sz="1100" dirty="0">
                <a:solidFill>
                  <a:schemeClr val="bg1"/>
                </a:solidFill>
              </a:rPr>
              <a:t>80% of staff indicate growth in practice and strategies due to collaboration and observation of peers</a:t>
            </a:r>
            <a:endParaRPr lang="en-US" sz="1100" dirty="0">
              <a:cs typeface="Calibri" panose="020F0502020204030204"/>
            </a:endParaRPr>
          </a:p>
        </p:txBody>
      </p:sp>
      <p:sp>
        <p:nvSpPr>
          <p:cNvPr id="8" name="TextBox 7"/>
          <p:cNvSpPr txBox="1"/>
          <p:nvPr/>
        </p:nvSpPr>
        <p:spPr>
          <a:xfrm>
            <a:off x="5247419" y="4040272"/>
            <a:ext cx="1653616" cy="769441"/>
          </a:xfrm>
          <a:prstGeom prst="rect">
            <a:avLst/>
          </a:prstGeom>
          <a:noFill/>
        </p:spPr>
        <p:txBody>
          <a:bodyPr wrap="square" lIns="91440" tIns="45720" rIns="91440" bIns="45720" rtlCol="0" anchor="t">
            <a:spAutoFit/>
          </a:bodyPr>
          <a:lstStyle/>
          <a:p>
            <a:pPr marL="171450" indent="-171450">
              <a:buFont typeface="Arial"/>
              <a:buChar char="•"/>
            </a:pPr>
            <a:r>
              <a:rPr lang="en-US" sz="1100" dirty="0">
                <a:solidFill>
                  <a:schemeClr val="bg1"/>
                </a:solidFill>
              </a:rPr>
              <a:t>Fall and spring surveys</a:t>
            </a:r>
            <a:endParaRPr lang="en-US" sz="1100" dirty="0">
              <a:solidFill>
                <a:schemeClr val="bg1"/>
              </a:solidFill>
              <a:cs typeface="Calibri"/>
            </a:endParaRPr>
          </a:p>
          <a:p>
            <a:pPr marL="171450" indent="-171450">
              <a:buFont typeface="Arial"/>
              <a:buChar char="•"/>
            </a:pPr>
            <a:r>
              <a:rPr lang="en-US" sz="1100" dirty="0">
                <a:solidFill>
                  <a:schemeClr val="bg1"/>
                </a:solidFill>
              </a:rPr>
              <a:t>Quarterly staff meeting reflection and celebration time</a:t>
            </a:r>
            <a:endParaRPr lang="en-US" sz="1100" dirty="0">
              <a:solidFill>
                <a:schemeClr val="bg1"/>
              </a:solidFill>
              <a:cs typeface="Calibri"/>
            </a:endParaRPr>
          </a:p>
        </p:txBody>
      </p:sp>
      <p:sp>
        <p:nvSpPr>
          <p:cNvPr id="9" name="TextBox 8"/>
          <p:cNvSpPr txBox="1"/>
          <p:nvPr/>
        </p:nvSpPr>
        <p:spPr>
          <a:xfrm>
            <a:off x="7008925" y="4040272"/>
            <a:ext cx="1645414" cy="938719"/>
          </a:xfrm>
          <a:prstGeom prst="rect">
            <a:avLst/>
          </a:prstGeom>
          <a:noFill/>
        </p:spPr>
        <p:txBody>
          <a:bodyPr wrap="square" lIns="91440" tIns="45720" rIns="91440" bIns="45720" rtlCol="0" anchor="t">
            <a:spAutoFit/>
          </a:bodyPr>
          <a:lstStyle/>
          <a:p>
            <a:pPr marL="171450" indent="-171450">
              <a:buFont typeface="Arial"/>
              <a:buChar char="•"/>
            </a:pPr>
            <a:r>
              <a:rPr lang="en-US" sz="1100" dirty="0">
                <a:solidFill>
                  <a:schemeClr val="bg1"/>
                </a:solidFill>
              </a:rPr>
              <a:t>“Instructional rounds in education” book for framework for norms, questions, observations</a:t>
            </a:r>
            <a:endParaRPr lang="en-US"/>
          </a:p>
        </p:txBody>
      </p:sp>
      <p:sp>
        <p:nvSpPr>
          <p:cNvPr id="10" name="TextBox 9"/>
          <p:cNvSpPr txBox="1"/>
          <p:nvPr/>
        </p:nvSpPr>
        <p:spPr>
          <a:xfrm>
            <a:off x="8766536" y="4040272"/>
            <a:ext cx="1667999" cy="1384995"/>
          </a:xfrm>
          <a:prstGeom prst="rect">
            <a:avLst/>
          </a:prstGeom>
          <a:noFill/>
        </p:spPr>
        <p:txBody>
          <a:bodyPr wrap="square" lIns="91440" tIns="45720" rIns="91440" bIns="45720" rtlCol="0" anchor="t">
            <a:spAutoFit/>
          </a:bodyPr>
          <a:lstStyle/>
          <a:p>
            <a:pPr marL="171450" indent="-171450">
              <a:buFont typeface="Arial"/>
              <a:buChar char="•"/>
            </a:pPr>
            <a:r>
              <a:rPr lang="en-US" sz="1100" dirty="0">
                <a:solidFill>
                  <a:schemeClr val="bg1"/>
                </a:solidFill>
              </a:rPr>
              <a:t>Collaboration blocks in like grade groups, Instructional rounds</a:t>
            </a:r>
            <a:endParaRPr lang="en-US" sz="1100">
              <a:solidFill>
                <a:schemeClr val="bg1"/>
              </a:solidFill>
              <a:cs typeface="Calibri"/>
            </a:endParaRPr>
          </a:p>
          <a:p>
            <a:pPr marL="171450" indent="-171450">
              <a:buFont typeface="Arial"/>
              <a:buChar char="•"/>
            </a:pPr>
            <a:r>
              <a:rPr lang="en-US" sz="1100" dirty="0">
                <a:solidFill>
                  <a:schemeClr val="bg1"/>
                </a:solidFill>
              </a:rPr>
              <a:t>Monthly reflection and sharing at staff meetings</a:t>
            </a:r>
            <a:endParaRPr lang="en-US" sz="1100" dirty="0">
              <a:solidFill>
                <a:schemeClr val="bg1"/>
              </a:solidFill>
              <a:cs typeface="Calibri"/>
            </a:endParaRPr>
          </a:p>
          <a:p>
            <a:endParaRPr lang="en-US"/>
          </a:p>
        </p:txBody>
      </p:sp>
    </p:spTree>
    <p:extLst>
      <p:ext uri="{BB962C8B-B14F-4D97-AF65-F5344CB8AC3E}">
        <p14:creationId xmlns:p14="http://schemas.microsoft.com/office/powerpoint/2010/main" val="3915493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19</a:t>
            </a:fld>
            <a:endParaRPr lang="en-US" sz="1600" b="1">
              <a:solidFill>
                <a:schemeClr val="bg1"/>
              </a:solidFill>
            </a:endParaRPr>
          </a:p>
        </p:txBody>
      </p:sp>
      <p:sp>
        <p:nvSpPr>
          <p:cNvPr id="8" name="TextBox 7">
            <a:extLst>
              <a:ext uri="{FF2B5EF4-FFF2-40B4-BE49-F238E27FC236}">
                <a16:creationId xmlns:a16="http://schemas.microsoft.com/office/drawing/2014/main" id="{910F748A-0540-FEEF-CC8A-41EC031AC9D9}"/>
              </a:ext>
            </a:extLst>
          </p:cNvPr>
          <p:cNvSpPr txBox="1"/>
          <p:nvPr/>
        </p:nvSpPr>
        <p:spPr>
          <a:xfrm>
            <a:off x="499396" y="2169994"/>
            <a:ext cx="498837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During the 2021-22 school year, not everyone got to take part in instructional rounds.  There were five instructional rounds completed with a total of 12 staff involved. For the 2022-23 school year, it is our goal to increase this to 10 instructional rounds including 50 staff in total.</a:t>
            </a:r>
            <a:endParaRPr lang="en-US" dirty="0">
              <a:ea typeface="+mn-lt"/>
              <a:cs typeface="+mn-lt"/>
            </a:endParaRPr>
          </a:p>
          <a:p>
            <a:endParaRPr lang="en-US" dirty="0">
              <a:cs typeface="Calibri"/>
            </a:endParaRPr>
          </a:p>
          <a:p>
            <a:pPr algn="l"/>
            <a:endParaRPr lang="en-US" dirty="0">
              <a:cs typeface="Calibri"/>
            </a:endParaRPr>
          </a:p>
        </p:txBody>
      </p:sp>
      <p:pic>
        <p:nvPicPr>
          <p:cNvPr id="2" name="Picture 3" descr="Chart, bar chart&#10;&#10;Description automatically generated">
            <a:extLst>
              <a:ext uri="{FF2B5EF4-FFF2-40B4-BE49-F238E27FC236}">
                <a16:creationId xmlns:a16="http://schemas.microsoft.com/office/drawing/2014/main" id="{A48A8947-606F-353A-C4EF-2A81D6570292}"/>
              </a:ext>
            </a:extLst>
          </p:cNvPr>
          <p:cNvPicPr>
            <a:picLocks noChangeAspect="1"/>
          </p:cNvPicPr>
          <p:nvPr/>
        </p:nvPicPr>
        <p:blipFill>
          <a:blip r:embed="rId3"/>
          <a:stretch>
            <a:fillRect/>
          </a:stretch>
        </p:blipFill>
        <p:spPr>
          <a:xfrm>
            <a:off x="8703733" y="1907937"/>
            <a:ext cx="2743200" cy="3163078"/>
          </a:xfrm>
          <a:prstGeom prst="rect">
            <a:avLst/>
          </a:prstGeom>
        </p:spPr>
      </p:pic>
      <p:pic>
        <p:nvPicPr>
          <p:cNvPr id="4" name="Picture 6" descr="Chart, bar chart&#10;&#10;Description automatically generated">
            <a:extLst>
              <a:ext uri="{FF2B5EF4-FFF2-40B4-BE49-F238E27FC236}">
                <a16:creationId xmlns:a16="http://schemas.microsoft.com/office/drawing/2014/main" id="{1EBE3D84-EDEB-B0B0-D354-5CEA2416340B}"/>
              </a:ext>
            </a:extLst>
          </p:cNvPr>
          <p:cNvPicPr>
            <a:picLocks noChangeAspect="1"/>
          </p:cNvPicPr>
          <p:nvPr/>
        </p:nvPicPr>
        <p:blipFill>
          <a:blip r:embed="rId4"/>
          <a:stretch>
            <a:fillRect/>
          </a:stretch>
        </p:blipFill>
        <p:spPr>
          <a:xfrm>
            <a:off x="5643637" y="1907400"/>
            <a:ext cx="2743200" cy="3164151"/>
          </a:xfrm>
          <a:prstGeom prst="rect">
            <a:avLst/>
          </a:prstGeom>
        </p:spPr>
      </p:pic>
    </p:spTree>
    <p:extLst>
      <p:ext uri="{BB962C8B-B14F-4D97-AF65-F5344CB8AC3E}">
        <p14:creationId xmlns:p14="http://schemas.microsoft.com/office/powerpoint/2010/main" val="413871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D06341-4448-4503-B29F-1016E0D654C0}"/>
              </a:ext>
            </a:extLst>
          </p:cNvPr>
          <p:cNvSpPr txBox="1"/>
          <p:nvPr/>
        </p:nvSpPr>
        <p:spPr>
          <a:xfrm>
            <a:off x="663706" y="1618950"/>
            <a:ext cx="6540759" cy="4524315"/>
          </a:xfrm>
          <a:prstGeom prst="rect">
            <a:avLst/>
          </a:prstGeom>
          <a:noFill/>
        </p:spPr>
        <p:txBody>
          <a:bodyPr wrap="square" rtlCol="0">
            <a:spAutoFit/>
          </a:bodyPr>
          <a:lstStyle/>
          <a:p>
            <a:r>
              <a:rPr lang="en-US" sz="1600">
                <a:solidFill>
                  <a:schemeClr val="bg1"/>
                </a:solidFill>
                <a:ea typeface="Roboto" panose="02000000000000000000" pitchFamily="2" charset="0"/>
              </a:rPr>
              <a:t>“We care for ourselves, each other and this place.”</a:t>
            </a:r>
          </a:p>
          <a:p>
            <a:endParaRPr lang="en-US" sz="1600">
              <a:solidFill>
                <a:schemeClr val="bg1"/>
              </a:solidFill>
              <a:ea typeface="Roboto" panose="02000000000000000000" pitchFamily="2" charset="0"/>
            </a:endParaRPr>
          </a:p>
          <a:p>
            <a:r>
              <a:rPr lang="en-US" sz="1600">
                <a:solidFill>
                  <a:schemeClr val="bg1"/>
                </a:solidFill>
                <a:ea typeface="Roboto" panose="02000000000000000000" pitchFamily="2" charset="0"/>
              </a:rPr>
              <a:t>McKim Middle School is located on the traditional </a:t>
            </a:r>
            <a:r>
              <a:rPr lang="en-US" sz="1600" err="1">
                <a:solidFill>
                  <a:schemeClr val="bg1"/>
                </a:solidFill>
                <a:ea typeface="Roboto" panose="02000000000000000000" pitchFamily="2" charset="0"/>
              </a:rPr>
              <a:t>unceded</a:t>
            </a:r>
            <a:r>
              <a:rPr lang="en-US" sz="1600">
                <a:solidFill>
                  <a:schemeClr val="bg1"/>
                </a:solidFill>
                <a:ea typeface="Roboto" panose="02000000000000000000" pitchFamily="2" charset="0"/>
              </a:rPr>
              <a:t> territory of the Ktunaxa peoples and the chosen home of the Metis.</a:t>
            </a:r>
          </a:p>
          <a:p>
            <a:endParaRPr lang="en-US" sz="1600">
              <a:solidFill>
                <a:schemeClr val="bg1"/>
              </a:solidFill>
              <a:ea typeface="Roboto" panose="02000000000000000000" pitchFamily="2" charset="0"/>
            </a:endParaRPr>
          </a:p>
          <a:p>
            <a:r>
              <a:rPr lang="en-US" sz="1600">
                <a:solidFill>
                  <a:schemeClr val="bg1"/>
                </a:solidFill>
                <a:ea typeface="Roboto" panose="02000000000000000000" pitchFamily="2" charset="0"/>
              </a:rPr>
              <a:t>In this strategic plan, our school staff have gathered data from provincial and district assessments to guide our thinking. Together we have developed goals using this data and consulted with our school community at meetings of the Parent Advisory Committee, staff, and Indigenous Education Workers. Improving our practices in equity and inclusion, striving for success for all learners, and developing excellence in teaching and leadership will provide a balanced and rigorous program for the students at McKim.</a:t>
            </a:r>
          </a:p>
          <a:p>
            <a:endParaRPr lang="en-US" sz="1600">
              <a:solidFill>
                <a:schemeClr val="bg1"/>
              </a:solidFill>
              <a:ea typeface="Roboto" panose="02000000000000000000" pitchFamily="2" charset="0"/>
            </a:endParaRPr>
          </a:p>
          <a:p>
            <a:r>
              <a:rPr lang="en-US" sz="1600">
                <a:solidFill>
                  <a:schemeClr val="bg1"/>
                </a:solidFill>
                <a:ea typeface="Roboto" panose="02000000000000000000" pitchFamily="2" charset="0"/>
              </a:rPr>
              <a:t>As you make your way through our strategic plan, you will see the foundational data, goals, strategic focus, and specific targets that will help our school community bring this plan to fruition.</a:t>
            </a:r>
          </a:p>
          <a:p>
            <a:endParaRPr lang="en-US" sz="1600">
              <a:solidFill>
                <a:schemeClr val="bg1"/>
              </a:solidFill>
              <a:ea typeface="Roboto" panose="02000000000000000000" pitchFamily="2" charset="0"/>
            </a:endParaRPr>
          </a:p>
          <a:p>
            <a:r>
              <a:rPr lang="en-US" sz="1600">
                <a:solidFill>
                  <a:schemeClr val="bg1"/>
                </a:solidFill>
                <a:ea typeface="Roboto" panose="02000000000000000000" pitchFamily="2" charset="0"/>
              </a:rPr>
              <a:t>Brad Carrier</a:t>
            </a:r>
          </a:p>
        </p:txBody>
      </p:sp>
      <p:sp>
        <p:nvSpPr>
          <p:cNvPr id="3" name="Content Placeholder 3">
            <a:extLst>
              <a:ext uri="{FF2B5EF4-FFF2-40B4-BE49-F238E27FC236}">
                <a16:creationId xmlns:a16="http://schemas.microsoft.com/office/drawing/2014/main" id="{9C8603E5-AD64-4458-9D07-123FDB1BDFC1}"/>
              </a:ext>
            </a:extLst>
          </p:cNvPr>
          <p:cNvSpPr txBox="1">
            <a:spLocks/>
          </p:cNvSpPr>
          <p:nvPr/>
        </p:nvSpPr>
        <p:spPr>
          <a:xfrm>
            <a:off x="8108270" y="1099263"/>
            <a:ext cx="2921291" cy="2924276"/>
          </a:xfrm>
          <a:prstGeom prst="rect">
            <a:avLst/>
          </a:prstGeom>
          <a:blipFill>
            <a:blip r:embed="rId3"/>
            <a:stretch>
              <a:fillRect/>
            </a:stretch>
          </a:blipFill>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000" dirty="0">
              <a:solidFill>
                <a:schemeClr val="bg1"/>
              </a:solidFill>
              <a:latin typeface="Roboto"/>
              <a:ea typeface="Roboto"/>
            </a:endParaRPr>
          </a:p>
        </p:txBody>
      </p:sp>
      <p:sp>
        <p:nvSpPr>
          <p:cNvPr id="5" name="Slide Number Placeholder 1">
            <a:extLst>
              <a:ext uri="{FF2B5EF4-FFF2-40B4-BE49-F238E27FC236}">
                <a16:creationId xmlns:a16="http://schemas.microsoft.com/office/drawing/2014/main" id="{F11F7181-62C3-4C35-8325-87F5FC7075F2}"/>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2</a:t>
            </a:fld>
            <a:endParaRPr lang="en-US" sz="1600" b="1">
              <a:solidFill>
                <a:schemeClr val="bg1"/>
              </a:solidFill>
            </a:endParaRPr>
          </a:p>
        </p:txBody>
      </p:sp>
      <p:pic>
        <p:nvPicPr>
          <p:cNvPr id="4" name="Picture 5" descr="A picture containing person, person, male&#10;&#10;Description automatically generated">
            <a:extLst>
              <a:ext uri="{FF2B5EF4-FFF2-40B4-BE49-F238E27FC236}">
                <a16:creationId xmlns:a16="http://schemas.microsoft.com/office/drawing/2014/main" id="{49D6301A-4D9A-695C-ADCC-E0DC2BC2942A}"/>
              </a:ext>
            </a:extLst>
          </p:cNvPr>
          <p:cNvPicPr>
            <a:picLocks noChangeAspect="1"/>
          </p:cNvPicPr>
          <p:nvPr/>
        </p:nvPicPr>
        <p:blipFill>
          <a:blip r:embed="rId4"/>
          <a:stretch>
            <a:fillRect/>
          </a:stretch>
        </p:blipFill>
        <p:spPr>
          <a:xfrm>
            <a:off x="8690882" y="1512207"/>
            <a:ext cx="1813378" cy="2427514"/>
          </a:xfrm>
          <a:prstGeom prst="rect">
            <a:avLst/>
          </a:prstGeom>
        </p:spPr>
      </p:pic>
    </p:spTree>
    <p:extLst>
      <p:ext uri="{BB962C8B-B14F-4D97-AF65-F5344CB8AC3E}">
        <p14:creationId xmlns:p14="http://schemas.microsoft.com/office/powerpoint/2010/main" val="1280647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CDD2C62-6581-47A3-BE8E-B532CBEF6B14}"/>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3</a:t>
            </a:fld>
            <a:endParaRPr lang="en-US" sz="1600" b="1">
              <a:solidFill>
                <a:schemeClr val="bg1"/>
              </a:solidFill>
            </a:endParaRPr>
          </a:p>
        </p:txBody>
      </p:sp>
      <p:sp>
        <p:nvSpPr>
          <p:cNvPr id="4" name="TextBox 3"/>
          <p:cNvSpPr txBox="1"/>
          <p:nvPr/>
        </p:nvSpPr>
        <p:spPr>
          <a:xfrm>
            <a:off x="916632" y="3425506"/>
            <a:ext cx="2191847" cy="1077218"/>
          </a:xfrm>
          <a:prstGeom prst="rect">
            <a:avLst/>
          </a:prstGeom>
          <a:noFill/>
        </p:spPr>
        <p:txBody>
          <a:bodyPr wrap="square" lIns="91440" tIns="45720" rIns="91440" bIns="45720" rtlCol="0" anchor="t">
            <a:spAutoFit/>
          </a:bodyPr>
          <a:lstStyle/>
          <a:p>
            <a:r>
              <a:rPr lang="en-US" sz="1600" dirty="0"/>
              <a:t>Teachers: 22</a:t>
            </a:r>
          </a:p>
          <a:p>
            <a:endParaRPr lang="en-US" sz="1600" dirty="0"/>
          </a:p>
          <a:p>
            <a:r>
              <a:rPr lang="en-US" sz="1600" dirty="0"/>
              <a:t>Support Staff: 20</a:t>
            </a:r>
            <a:endParaRPr lang="en-US" sz="1600" dirty="0">
              <a:cs typeface="Calibri" panose="020F0502020204030204"/>
            </a:endParaRPr>
          </a:p>
          <a:p>
            <a:endParaRPr lang="en-US" sz="1600"/>
          </a:p>
        </p:txBody>
      </p:sp>
      <p:sp>
        <p:nvSpPr>
          <p:cNvPr id="5" name="TextBox 4"/>
          <p:cNvSpPr txBox="1"/>
          <p:nvPr/>
        </p:nvSpPr>
        <p:spPr>
          <a:xfrm>
            <a:off x="4152018" y="3425506"/>
            <a:ext cx="2828799" cy="830997"/>
          </a:xfrm>
          <a:prstGeom prst="rect">
            <a:avLst/>
          </a:prstGeom>
          <a:noFill/>
        </p:spPr>
        <p:txBody>
          <a:bodyPr wrap="square" lIns="91440" tIns="45720" rIns="91440" bIns="45720" rtlCol="0" anchor="t">
            <a:spAutoFit/>
          </a:bodyPr>
          <a:lstStyle/>
          <a:p>
            <a:r>
              <a:rPr lang="en-US" sz="1600" dirty="0"/>
              <a:t>Total: 414</a:t>
            </a:r>
          </a:p>
          <a:p>
            <a:endParaRPr lang="en-US" sz="1600" dirty="0"/>
          </a:p>
          <a:p>
            <a:r>
              <a:rPr lang="en-US" sz="1600" dirty="0"/>
              <a:t>Indigenous: 81</a:t>
            </a:r>
            <a:endParaRPr lang="en-US" sz="1600" dirty="0">
              <a:cs typeface="Calibri" panose="020F0502020204030204"/>
            </a:endParaRPr>
          </a:p>
        </p:txBody>
      </p:sp>
      <p:sp>
        <p:nvSpPr>
          <p:cNvPr id="7" name="TextBox 6"/>
          <p:cNvSpPr txBox="1"/>
          <p:nvPr/>
        </p:nvSpPr>
        <p:spPr>
          <a:xfrm>
            <a:off x="7295153" y="3425506"/>
            <a:ext cx="3047979" cy="2062103"/>
          </a:xfrm>
          <a:prstGeom prst="rect">
            <a:avLst/>
          </a:prstGeom>
          <a:noFill/>
        </p:spPr>
        <p:txBody>
          <a:bodyPr wrap="square" lIns="91440" tIns="45720" rIns="91440" bIns="45720" rtlCol="0" anchor="t">
            <a:spAutoFit/>
          </a:bodyPr>
          <a:lstStyle/>
          <a:p>
            <a:pPr marL="231775" indent="-231775"/>
            <a:r>
              <a:rPr lang="en-US" sz="1600" dirty="0"/>
              <a:t>Grade 4: 98  (inc. 16 Indigenous)</a:t>
            </a:r>
          </a:p>
          <a:p>
            <a:pPr marL="231775" indent="-231775"/>
            <a:endParaRPr lang="en-US" sz="1600" dirty="0"/>
          </a:p>
          <a:p>
            <a:pPr marL="231775" indent="-231775"/>
            <a:r>
              <a:rPr lang="en-US" sz="1600" dirty="0"/>
              <a:t>Grade 5: 110 (inc. 14 Indigenous)</a:t>
            </a:r>
            <a:endParaRPr lang="en-US" dirty="0"/>
          </a:p>
          <a:p>
            <a:pPr marL="231775" indent="-231775"/>
            <a:endParaRPr lang="en-US" sz="1600" dirty="0"/>
          </a:p>
          <a:p>
            <a:pPr marL="231775" indent="-231775"/>
            <a:r>
              <a:rPr lang="en-US" sz="1600" dirty="0"/>
              <a:t>Grade 6: 91 (inc. 28 Indigenous)</a:t>
            </a:r>
            <a:endParaRPr lang="en-US" dirty="0"/>
          </a:p>
          <a:p>
            <a:pPr marL="231775" indent="-231775"/>
            <a:endParaRPr lang="en-US" sz="1600" dirty="0"/>
          </a:p>
          <a:p>
            <a:pPr marL="231775" indent="-231775"/>
            <a:r>
              <a:rPr lang="en-US" sz="1600" dirty="0"/>
              <a:t>Grade 7: 115 (inc. 23 Indigenous)</a:t>
            </a:r>
            <a:endParaRPr lang="en-US" dirty="0"/>
          </a:p>
          <a:p>
            <a:endParaRPr lang="en-US" sz="1600"/>
          </a:p>
        </p:txBody>
      </p:sp>
    </p:spTree>
    <p:extLst>
      <p:ext uri="{BB962C8B-B14F-4D97-AF65-F5344CB8AC3E}">
        <p14:creationId xmlns:p14="http://schemas.microsoft.com/office/powerpoint/2010/main" val="37477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F099A49-9040-4BCF-A32E-E7EC76483CDA}"/>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4</a:t>
            </a:fld>
            <a:endParaRPr lang="en-US" sz="1600" b="1">
              <a:solidFill>
                <a:schemeClr val="bg1"/>
              </a:solidFill>
            </a:endParaRPr>
          </a:p>
        </p:txBody>
      </p:sp>
      <p:sp>
        <p:nvSpPr>
          <p:cNvPr id="4" name="TextBox 3"/>
          <p:cNvSpPr txBox="1"/>
          <p:nvPr/>
        </p:nvSpPr>
        <p:spPr>
          <a:xfrm>
            <a:off x="116378" y="1396538"/>
            <a:ext cx="4513811" cy="646331"/>
          </a:xfrm>
          <a:prstGeom prst="rect">
            <a:avLst/>
          </a:prstGeom>
          <a:noFill/>
        </p:spPr>
        <p:txBody>
          <a:bodyPr wrap="square" rtlCol="0">
            <a:spAutoFit/>
          </a:bodyPr>
          <a:lstStyle/>
          <a:p>
            <a:r>
              <a:rPr lang="en-US">
                <a:solidFill>
                  <a:schemeClr val="bg1"/>
                </a:solidFill>
              </a:rPr>
              <a:t>Take care of yourself, each other, and this place.</a:t>
            </a:r>
          </a:p>
        </p:txBody>
      </p:sp>
      <p:sp>
        <p:nvSpPr>
          <p:cNvPr id="5" name="TextBox 4"/>
          <p:cNvSpPr txBox="1"/>
          <p:nvPr/>
        </p:nvSpPr>
        <p:spPr>
          <a:xfrm>
            <a:off x="58189" y="4596939"/>
            <a:ext cx="3632662" cy="646331"/>
          </a:xfrm>
          <a:prstGeom prst="rect">
            <a:avLst/>
          </a:prstGeom>
          <a:noFill/>
        </p:spPr>
        <p:txBody>
          <a:bodyPr wrap="square" rtlCol="0">
            <a:spAutoFit/>
          </a:bodyPr>
          <a:lstStyle/>
          <a:p>
            <a:r>
              <a:rPr lang="en-US">
                <a:solidFill>
                  <a:schemeClr val="bg1"/>
                </a:solidFill>
              </a:rPr>
              <a:t>Opportunity, equity, and success for ALL learners</a:t>
            </a:r>
          </a:p>
        </p:txBody>
      </p:sp>
      <p:sp>
        <p:nvSpPr>
          <p:cNvPr id="6" name="TextBox 5"/>
          <p:cNvSpPr txBox="1"/>
          <p:nvPr/>
        </p:nvSpPr>
        <p:spPr>
          <a:xfrm>
            <a:off x="5121138" y="1396538"/>
            <a:ext cx="6506756" cy="4770537"/>
          </a:xfrm>
          <a:prstGeom prst="rect">
            <a:avLst/>
          </a:prstGeom>
          <a:noFill/>
        </p:spPr>
        <p:txBody>
          <a:bodyPr wrap="square" rtlCol="0">
            <a:spAutoFit/>
          </a:bodyPr>
          <a:lstStyle/>
          <a:p>
            <a:r>
              <a:rPr lang="en-US" sz="1600" b="1"/>
              <a:t>Respect</a:t>
            </a:r>
            <a:r>
              <a:rPr lang="en-US" sz="1600"/>
              <a:t> </a:t>
            </a:r>
          </a:p>
          <a:p>
            <a:r>
              <a:rPr lang="en-US" sz="1600"/>
              <a:t>We foster respectful relationships that build trust, safety and well-being. </a:t>
            </a:r>
          </a:p>
          <a:p>
            <a:br>
              <a:rPr lang="en-US" sz="1600" b="1"/>
            </a:br>
            <a:r>
              <a:rPr lang="en-US" sz="1600" b="1"/>
              <a:t>Equity </a:t>
            </a:r>
          </a:p>
          <a:p>
            <a:r>
              <a:rPr lang="en-US" sz="1600"/>
              <a:t>We strive to build learning environments that are equitable, </a:t>
            </a:r>
            <a:r>
              <a:rPr lang="en-US" sz="1600" err="1"/>
              <a:t>honour</a:t>
            </a:r>
            <a:r>
              <a:rPr lang="en-US" sz="1600"/>
              <a:t> diversity and inclusion, are safe, caring and healthy places to work and learn. </a:t>
            </a:r>
          </a:p>
          <a:p>
            <a:br>
              <a:rPr lang="en-US" sz="1600" b="1"/>
            </a:br>
            <a:r>
              <a:rPr lang="en-US" sz="1600" b="1"/>
              <a:t>Integrity </a:t>
            </a:r>
          </a:p>
          <a:p>
            <a:r>
              <a:rPr lang="en-US" sz="1600"/>
              <a:t>We nurture a sense of self-awareness, responsibility and truthfulness in ALL students so that they will become environmental stewards and morally upright global citizens. </a:t>
            </a:r>
          </a:p>
          <a:p>
            <a:br>
              <a:rPr lang="en-US" sz="1600" b="1"/>
            </a:br>
            <a:r>
              <a:rPr lang="en-US" sz="1600" b="1"/>
              <a:t>Accountability </a:t>
            </a:r>
          </a:p>
          <a:p>
            <a:r>
              <a:rPr lang="en-US" sz="1600"/>
              <a:t>We are accountable for ourselves, our students and our communities for professionalism, transparency and quality results. </a:t>
            </a:r>
          </a:p>
          <a:p>
            <a:br>
              <a:rPr lang="en-US" sz="1600" b="1"/>
            </a:br>
            <a:r>
              <a:rPr lang="en-US" sz="1600" b="1"/>
              <a:t>Innovation</a:t>
            </a:r>
            <a:r>
              <a:rPr lang="en-US" sz="1600"/>
              <a:t> </a:t>
            </a:r>
          </a:p>
          <a:p>
            <a:r>
              <a:rPr lang="en-US" sz="1600"/>
              <a:t>We create learning opportunities that are high quality, place-based, </a:t>
            </a:r>
            <a:br>
              <a:rPr lang="en-US" sz="1600"/>
            </a:br>
            <a:r>
              <a:rPr lang="en-US" sz="1600"/>
              <a:t>creative, and that encourage students to reach their full potential.</a:t>
            </a:r>
          </a:p>
        </p:txBody>
      </p:sp>
    </p:spTree>
    <p:extLst>
      <p:ext uri="{BB962C8B-B14F-4D97-AF65-F5344CB8AC3E}">
        <p14:creationId xmlns:p14="http://schemas.microsoft.com/office/powerpoint/2010/main" val="320931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3" name="TextBox 2">
            <a:extLst>
              <a:ext uri="{FF2B5EF4-FFF2-40B4-BE49-F238E27FC236}">
                <a16:creationId xmlns:a16="http://schemas.microsoft.com/office/drawing/2014/main" id="{B7C56CFC-7158-434D-AD10-F54B1B18572E}"/>
              </a:ext>
            </a:extLst>
          </p:cNvPr>
          <p:cNvSpPr txBox="1"/>
          <p:nvPr/>
        </p:nvSpPr>
        <p:spPr>
          <a:xfrm>
            <a:off x="7879703" y="3244334"/>
            <a:ext cx="2064398" cy="369332"/>
          </a:xfrm>
          <a:prstGeom prst="rect">
            <a:avLst/>
          </a:prstGeom>
          <a:noFill/>
        </p:spPr>
        <p:txBody>
          <a:bodyPr wrap="square" rtlCol="0">
            <a:spAutoFit/>
          </a:bodyPr>
          <a:lstStyle/>
          <a:p>
            <a:r>
              <a:rPr lang="en-US">
                <a:solidFill>
                  <a:schemeClr val="bg1"/>
                </a:solidFill>
                <a:latin typeface="Roboto" panose="02000000000000000000" pitchFamily="2" charset="0"/>
                <a:ea typeface="Roboto" panose="02000000000000000000" pitchFamily="2" charset="0"/>
              </a:rPr>
              <a:t>&lt;Insert Image&gt;</a:t>
            </a:r>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5</a:t>
            </a:fld>
            <a:endParaRPr lang="en-US" sz="1600" b="1">
              <a:solidFill>
                <a:schemeClr val="bg1"/>
              </a:solidFill>
            </a:endParaRPr>
          </a:p>
        </p:txBody>
      </p:sp>
      <p:sp>
        <p:nvSpPr>
          <p:cNvPr id="4" name="TextBox 3"/>
          <p:cNvSpPr txBox="1"/>
          <p:nvPr/>
        </p:nvSpPr>
        <p:spPr>
          <a:xfrm>
            <a:off x="750575" y="3883937"/>
            <a:ext cx="5534657" cy="646331"/>
          </a:xfrm>
          <a:prstGeom prst="rect">
            <a:avLst/>
          </a:prstGeom>
          <a:noFill/>
        </p:spPr>
        <p:txBody>
          <a:bodyPr wrap="none" lIns="91440" tIns="45720" rIns="91440" bIns="45720" rtlCol="0" anchor="t">
            <a:spAutoFit/>
          </a:bodyPr>
          <a:lstStyle/>
          <a:p>
            <a:r>
              <a:rPr lang="en-US" dirty="0"/>
              <a:t>Students at McKim will increase their sense of belonging.</a:t>
            </a:r>
          </a:p>
          <a:p>
            <a:endParaRPr lang="en-US"/>
          </a:p>
        </p:txBody>
      </p:sp>
      <p:pic>
        <p:nvPicPr>
          <p:cNvPr id="6" name="Picture 6" descr="A picture containing person, outdoor&#10;&#10;Description automatically generated">
            <a:extLst>
              <a:ext uri="{FF2B5EF4-FFF2-40B4-BE49-F238E27FC236}">
                <a16:creationId xmlns:a16="http://schemas.microsoft.com/office/drawing/2014/main" id="{60CF9C47-C8FD-AE56-AFF0-80926D713ED3}"/>
              </a:ext>
            </a:extLst>
          </p:cNvPr>
          <p:cNvPicPr>
            <a:picLocks noChangeAspect="1"/>
          </p:cNvPicPr>
          <p:nvPr/>
        </p:nvPicPr>
        <p:blipFill>
          <a:blip r:embed="rId3"/>
          <a:stretch>
            <a:fillRect/>
          </a:stretch>
        </p:blipFill>
        <p:spPr>
          <a:xfrm>
            <a:off x="6909760" y="-160854"/>
            <a:ext cx="5460520" cy="6302688"/>
          </a:xfrm>
          <a:prstGeom prst="rect">
            <a:avLst/>
          </a:prstGeom>
        </p:spPr>
      </p:pic>
    </p:spTree>
    <p:extLst>
      <p:ext uri="{BB962C8B-B14F-4D97-AF65-F5344CB8AC3E}">
        <p14:creationId xmlns:p14="http://schemas.microsoft.com/office/powerpoint/2010/main" val="243250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6</a:t>
            </a:fld>
            <a:endParaRPr lang="en-US" sz="1600" b="1">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662" y="1773946"/>
            <a:ext cx="10861221" cy="1660881"/>
          </a:xfrm>
          <a:prstGeom prst="rect">
            <a:avLst/>
          </a:prstGeom>
        </p:spPr>
      </p:pic>
      <p:sp>
        <p:nvSpPr>
          <p:cNvPr id="5" name="TextBox 4">
            <a:extLst>
              <a:ext uri="{FF2B5EF4-FFF2-40B4-BE49-F238E27FC236}">
                <a16:creationId xmlns:a16="http://schemas.microsoft.com/office/drawing/2014/main" id="{A4FFD91D-9D44-472F-623F-36053E0E5EC5}"/>
              </a:ext>
            </a:extLst>
          </p:cNvPr>
          <p:cNvSpPr txBox="1"/>
          <p:nvPr/>
        </p:nvSpPr>
        <p:spPr>
          <a:xfrm>
            <a:off x="533400" y="3676650"/>
            <a:ext cx="1086666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The black bar in this provincial Middle-Years Development Index survey show the provincial averages for school sense of belonging. This </a:t>
            </a:r>
            <a:r>
              <a:rPr lang="en-US" dirty="0" err="1">
                <a:ea typeface="+mn-lt"/>
                <a:cs typeface="+mn-lt"/>
              </a:rPr>
              <a:t>coloured</a:t>
            </a:r>
            <a:r>
              <a:rPr lang="en-US" dirty="0">
                <a:ea typeface="+mn-lt"/>
                <a:cs typeface="+mn-lt"/>
              </a:rPr>
              <a:t> bars show the high level of school belonging (64%) at McKim school. However, there are still 36% of students who may benefit from increased sense of belonging. </a:t>
            </a:r>
          </a:p>
          <a:p>
            <a:pPr algn="l"/>
            <a:endParaRPr lang="en-US" dirty="0">
              <a:cs typeface="Calibri"/>
            </a:endParaRPr>
          </a:p>
        </p:txBody>
      </p:sp>
    </p:spTree>
    <p:extLst>
      <p:ext uri="{BB962C8B-B14F-4D97-AF65-F5344CB8AC3E}">
        <p14:creationId xmlns:p14="http://schemas.microsoft.com/office/powerpoint/2010/main" val="139122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7</a:t>
            </a:fld>
            <a:endParaRPr lang="en-US" sz="1600" b="1">
              <a:solidFill>
                <a:schemeClr val="bg1"/>
              </a:solidFill>
            </a:endParaRPr>
          </a:p>
        </p:txBody>
      </p:sp>
      <p:sp>
        <p:nvSpPr>
          <p:cNvPr id="3" name="TextBox 2"/>
          <p:cNvSpPr txBox="1"/>
          <p:nvPr/>
        </p:nvSpPr>
        <p:spPr>
          <a:xfrm>
            <a:off x="1118184" y="1479423"/>
            <a:ext cx="3078609" cy="4247317"/>
          </a:xfrm>
          <a:prstGeom prst="rect">
            <a:avLst/>
          </a:prstGeom>
          <a:noFill/>
        </p:spPr>
        <p:txBody>
          <a:bodyPr wrap="square" lIns="91440" tIns="45720" rIns="91440" bIns="45720" rtlCol="0" anchor="t">
            <a:spAutoFit/>
          </a:bodyPr>
          <a:lstStyle/>
          <a:p>
            <a:r>
              <a:rPr lang="en-US" dirty="0"/>
              <a:t>Children's sense of belonging at school has been shown to foster their school success in many ways. When children have positive experiences at school, they are more likely to feel they belong within their school, feel more motivated and engaged, and have higher academic achievement.</a:t>
            </a:r>
            <a:endParaRPr lang="en-US" dirty="0">
              <a:cs typeface="Calibri"/>
            </a:endParaRPr>
          </a:p>
          <a:p>
            <a:endParaRPr lang="en-US" dirty="0">
              <a:cs typeface="Calibri"/>
            </a:endParaRPr>
          </a:p>
          <a:p>
            <a:r>
              <a:rPr lang="en-US" dirty="0"/>
              <a:t>According to a provincial survey, 64% of students feel a sense of belonging at McKim. </a:t>
            </a:r>
            <a:endParaRPr lang="en-US" dirty="0">
              <a:cs typeface="Calibri"/>
            </a:endParaRPr>
          </a:p>
          <a:p>
            <a:endParaRPr lang="en-US"/>
          </a:p>
        </p:txBody>
      </p:sp>
      <p:sp>
        <p:nvSpPr>
          <p:cNvPr id="4" name="TextBox 3"/>
          <p:cNvSpPr txBox="1"/>
          <p:nvPr/>
        </p:nvSpPr>
        <p:spPr>
          <a:xfrm>
            <a:off x="5080963" y="1479423"/>
            <a:ext cx="2823101" cy="2000548"/>
          </a:xfrm>
          <a:prstGeom prst="rect">
            <a:avLst/>
          </a:prstGeom>
          <a:noFill/>
        </p:spPr>
        <p:txBody>
          <a:bodyPr wrap="square" lIns="91440" tIns="45720" rIns="91440" bIns="45720" rtlCol="0" anchor="t">
            <a:spAutoFit/>
          </a:bodyPr>
          <a:lstStyle/>
          <a:p>
            <a:r>
              <a:rPr lang="en-US" dirty="0"/>
              <a:t>We will focus on increasing students' sense of belonging.  </a:t>
            </a:r>
            <a:br>
              <a:rPr lang="en-US" dirty="0"/>
            </a:br>
            <a:br>
              <a:rPr lang="en-US" dirty="0"/>
            </a:br>
            <a:endParaRPr lang="en-US" sz="1600"/>
          </a:p>
          <a:p>
            <a:endParaRPr lang="en-US"/>
          </a:p>
          <a:p>
            <a:endParaRPr lang="en-US"/>
          </a:p>
        </p:txBody>
      </p:sp>
      <p:sp>
        <p:nvSpPr>
          <p:cNvPr id="5" name="Rectangle 4"/>
          <p:cNvSpPr/>
          <p:nvPr/>
        </p:nvSpPr>
        <p:spPr>
          <a:xfrm>
            <a:off x="8652164" y="1479423"/>
            <a:ext cx="2835729" cy="1754326"/>
          </a:xfrm>
          <a:prstGeom prst="rect">
            <a:avLst/>
          </a:prstGeom>
        </p:spPr>
        <p:txBody>
          <a:bodyPr wrap="square" lIns="91440" tIns="45720" rIns="91440" bIns="45720" anchor="t">
            <a:spAutoFit/>
          </a:bodyPr>
          <a:lstStyle/>
          <a:p>
            <a:r>
              <a:rPr lang="en-US" dirty="0"/>
              <a:t>To what extent will the creation of an Exploratory Program on Friday afternoons improve our students' sense of belonging?</a:t>
            </a:r>
          </a:p>
        </p:txBody>
      </p:sp>
    </p:spTree>
    <p:extLst>
      <p:ext uri="{BB962C8B-B14F-4D97-AF65-F5344CB8AC3E}">
        <p14:creationId xmlns:p14="http://schemas.microsoft.com/office/powerpoint/2010/main" val="1237952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8</a:t>
            </a:fld>
            <a:endParaRPr lang="en-US" sz="1600" b="1">
              <a:solidFill>
                <a:schemeClr val="bg1"/>
              </a:solidFill>
            </a:endParaRPr>
          </a:p>
        </p:txBody>
      </p:sp>
      <p:sp>
        <p:nvSpPr>
          <p:cNvPr id="6" name="TextBox 5"/>
          <p:cNvSpPr txBox="1"/>
          <p:nvPr/>
        </p:nvSpPr>
        <p:spPr>
          <a:xfrm>
            <a:off x="1733156" y="3878987"/>
            <a:ext cx="1689306" cy="1554272"/>
          </a:xfrm>
          <a:prstGeom prst="rect">
            <a:avLst/>
          </a:prstGeom>
          <a:noFill/>
        </p:spPr>
        <p:txBody>
          <a:bodyPr wrap="square" lIns="91440" tIns="45720" rIns="91440" bIns="45720" rtlCol="0" anchor="t">
            <a:spAutoFit/>
          </a:bodyPr>
          <a:lstStyle/>
          <a:p>
            <a:endParaRPr lang="en-US" sz="1100">
              <a:solidFill>
                <a:schemeClr val="bg1"/>
              </a:solidFill>
              <a:cs typeface="Calibri"/>
            </a:endParaRPr>
          </a:p>
          <a:p>
            <a:pPr marL="171450" indent="-171450">
              <a:buFont typeface="Arial"/>
              <a:buChar char="•"/>
            </a:pPr>
            <a:r>
              <a:rPr lang="en-US" sz="1100" dirty="0">
                <a:solidFill>
                  <a:schemeClr val="bg1"/>
                </a:solidFill>
              </a:rPr>
              <a:t>Student participation in survey 3 times a year regarding their sense of belonging</a:t>
            </a:r>
            <a:endParaRPr lang="en-US" sz="1100" dirty="0">
              <a:solidFill>
                <a:schemeClr val="bg1"/>
              </a:solidFill>
              <a:cs typeface="Calibri"/>
            </a:endParaRPr>
          </a:p>
          <a:p>
            <a:pPr marL="171450" indent="-171450">
              <a:buFont typeface="Arial"/>
              <a:buChar char="•"/>
            </a:pPr>
            <a:r>
              <a:rPr lang="en-US" sz="1100" dirty="0">
                <a:solidFill>
                  <a:schemeClr val="bg1"/>
                </a:solidFill>
              </a:rPr>
              <a:t>Indigenous student check-ins with IESW</a:t>
            </a:r>
            <a:endParaRPr lang="en-US" sz="1100" dirty="0">
              <a:solidFill>
                <a:schemeClr val="bg1"/>
              </a:solidFill>
              <a:cs typeface="Calibri"/>
            </a:endParaRPr>
          </a:p>
          <a:p>
            <a:endParaRPr lang="en-US">
              <a:solidFill>
                <a:schemeClr val="bg1"/>
              </a:solidFill>
            </a:endParaRPr>
          </a:p>
        </p:txBody>
      </p:sp>
      <p:sp>
        <p:nvSpPr>
          <p:cNvPr id="7" name="TextBox 6"/>
          <p:cNvSpPr txBox="1"/>
          <p:nvPr/>
        </p:nvSpPr>
        <p:spPr>
          <a:xfrm>
            <a:off x="3493946" y="4051344"/>
            <a:ext cx="1695450" cy="938719"/>
          </a:xfrm>
          <a:prstGeom prst="rect">
            <a:avLst/>
          </a:prstGeom>
          <a:noFill/>
        </p:spPr>
        <p:txBody>
          <a:bodyPr wrap="square" lIns="91440" tIns="45720" rIns="91440" bIns="45720" rtlCol="0" anchor="t">
            <a:spAutoFit/>
          </a:bodyPr>
          <a:lstStyle/>
          <a:p>
            <a:pPr marL="171450" indent="-171450">
              <a:buFont typeface="Arial"/>
              <a:buChar char="•"/>
            </a:pPr>
            <a:r>
              <a:rPr lang="en-US" sz="1100" dirty="0">
                <a:solidFill>
                  <a:schemeClr val="bg1"/>
                </a:solidFill>
              </a:rPr>
              <a:t>Increase students with High sense of belonging on MDI survey from 64% to 75%</a:t>
            </a:r>
            <a:endParaRPr lang="en-US" dirty="0">
              <a:solidFill>
                <a:schemeClr val="bg1"/>
              </a:solidFill>
            </a:endParaRPr>
          </a:p>
        </p:txBody>
      </p:sp>
      <p:sp>
        <p:nvSpPr>
          <p:cNvPr id="9" name="TextBox 8"/>
          <p:cNvSpPr txBox="1"/>
          <p:nvPr/>
        </p:nvSpPr>
        <p:spPr>
          <a:xfrm>
            <a:off x="5260774" y="3824558"/>
            <a:ext cx="1681842" cy="1938992"/>
          </a:xfrm>
          <a:prstGeom prst="rect">
            <a:avLst/>
          </a:prstGeom>
          <a:noFill/>
        </p:spPr>
        <p:txBody>
          <a:bodyPr wrap="square" lIns="91440" tIns="45720" rIns="91440" bIns="45720" rtlCol="0" anchor="t">
            <a:spAutoFit/>
          </a:bodyPr>
          <a:lstStyle/>
          <a:p>
            <a:pPr marL="171450" indent="-171450">
              <a:buFont typeface="Arial"/>
              <a:buChar char="•"/>
            </a:pPr>
            <a:r>
              <a:rPr lang="en-US" sz="1200" dirty="0">
                <a:solidFill>
                  <a:schemeClr val="bg1"/>
                </a:solidFill>
              </a:rPr>
              <a:t>Fall Survey: September 2022</a:t>
            </a:r>
            <a:endParaRPr lang="en-US" dirty="0">
              <a:solidFill>
                <a:schemeClr val="bg1"/>
              </a:solidFill>
            </a:endParaRPr>
          </a:p>
          <a:p>
            <a:pPr marL="171450" indent="-171450">
              <a:buFont typeface="Arial"/>
              <a:buChar char="•"/>
            </a:pPr>
            <a:r>
              <a:rPr lang="en-US" sz="1200" dirty="0">
                <a:solidFill>
                  <a:schemeClr val="bg1"/>
                </a:solidFill>
              </a:rPr>
              <a:t>Winter Survey: February 2023</a:t>
            </a:r>
            <a:endParaRPr lang="en-US" sz="1200" dirty="0">
              <a:solidFill>
                <a:schemeClr val="bg1"/>
              </a:solidFill>
              <a:cs typeface="Calibri" panose="020F0502020204030204"/>
            </a:endParaRPr>
          </a:p>
          <a:p>
            <a:pPr marL="171450" indent="-171450">
              <a:buFont typeface="Arial"/>
              <a:buChar char="•"/>
            </a:pPr>
            <a:r>
              <a:rPr lang="en-US" sz="1200" dirty="0">
                <a:solidFill>
                  <a:schemeClr val="bg1"/>
                </a:solidFill>
              </a:rPr>
              <a:t>Spring Survey: May 2023</a:t>
            </a:r>
          </a:p>
          <a:p>
            <a:pPr marL="171450" indent="-171450">
              <a:buFont typeface="Arial"/>
              <a:buChar char="•"/>
            </a:pPr>
            <a:r>
              <a:rPr lang="en-US" sz="1200" dirty="0">
                <a:solidFill>
                  <a:schemeClr val="bg1"/>
                </a:solidFill>
                <a:cs typeface="Calibri" panose="020F0502020204030204"/>
              </a:rPr>
              <a:t>Staff discuss successes and stretches every five weeks</a:t>
            </a:r>
          </a:p>
        </p:txBody>
      </p:sp>
      <p:sp>
        <p:nvSpPr>
          <p:cNvPr id="10" name="TextBox 9"/>
          <p:cNvSpPr txBox="1"/>
          <p:nvPr/>
        </p:nvSpPr>
        <p:spPr>
          <a:xfrm>
            <a:off x="7009459" y="4051344"/>
            <a:ext cx="1681842" cy="1384995"/>
          </a:xfrm>
          <a:prstGeom prst="rect">
            <a:avLst/>
          </a:prstGeom>
          <a:noFill/>
        </p:spPr>
        <p:txBody>
          <a:bodyPr wrap="square" lIns="91440" tIns="45720" rIns="91440" bIns="45720" rtlCol="0" anchor="t">
            <a:spAutoFit/>
          </a:bodyPr>
          <a:lstStyle/>
          <a:p>
            <a:pPr marL="171450" indent="-171450">
              <a:buFont typeface="Arial"/>
              <a:buChar char="•"/>
            </a:pPr>
            <a:r>
              <a:rPr lang="en-US" sz="1200" dirty="0">
                <a:solidFill>
                  <a:schemeClr val="bg1"/>
                </a:solidFill>
              </a:rPr>
              <a:t>Staff meetings for monitoring objectives and adjusting strategy</a:t>
            </a:r>
            <a:endParaRPr lang="en-US" dirty="0">
              <a:solidFill>
                <a:schemeClr val="bg1"/>
              </a:solidFill>
            </a:endParaRPr>
          </a:p>
          <a:p>
            <a:pPr marL="171450" indent="-171450">
              <a:buFont typeface="Arial"/>
              <a:buChar char="•"/>
            </a:pPr>
            <a:r>
              <a:rPr lang="en-US" sz="1200" dirty="0">
                <a:solidFill>
                  <a:schemeClr val="bg1"/>
                </a:solidFill>
              </a:rPr>
              <a:t>Collaborative time between IESW and teachers</a:t>
            </a:r>
            <a:endParaRPr lang="en-US" sz="1200" dirty="0">
              <a:solidFill>
                <a:schemeClr val="bg1"/>
              </a:solidFill>
              <a:cs typeface="Calibri" panose="020F0502020204030204"/>
            </a:endParaRPr>
          </a:p>
        </p:txBody>
      </p:sp>
      <p:sp>
        <p:nvSpPr>
          <p:cNvPr id="11" name="TextBox 10"/>
          <p:cNvSpPr txBox="1"/>
          <p:nvPr/>
        </p:nvSpPr>
        <p:spPr>
          <a:xfrm>
            <a:off x="8767215" y="4051344"/>
            <a:ext cx="1681842" cy="2215991"/>
          </a:xfrm>
          <a:prstGeom prst="rect">
            <a:avLst/>
          </a:prstGeom>
          <a:noFill/>
        </p:spPr>
        <p:txBody>
          <a:bodyPr wrap="square" lIns="91440" tIns="45720" rIns="91440" bIns="45720" rtlCol="0" anchor="t">
            <a:spAutoFit/>
          </a:bodyPr>
          <a:lstStyle/>
          <a:p>
            <a:pPr marL="171450" indent="-171450">
              <a:buFont typeface="Arial"/>
              <a:buChar char="•"/>
            </a:pPr>
            <a:r>
              <a:rPr lang="en-US" sz="1200" dirty="0">
                <a:solidFill>
                  <a:schemeClr val="bg1"/>
                </a:solidFill>
              </a:rPr>
              <a:t>Student survey</a:t>
            </a:r>
            <a:endParaRPr lang="en-US" dirty="0">
              <a:solidFill>
                <a:schemeClr val="bg1"/>
              </a:solidFill>
            </a:endParaRPr>
          </a:p>
          <a:p>
            <a:pPr marL="171450" indent="-171450">
              <a:buFont typeface="Arial"/>
              <a:buChar char="•"/>
            </a:pPr>
            <a:r>
              <a:rPr lang="en-US" sz="1200" dirty="0">
                <a:solidFill>
                  <a:schemeClr val="bg1"/>
                </a:solidFill>
              </a:rPr>
              <a:t>School wide scheduled time</a:t>
            </a:r>
            <a:endParaRPr lang="en-US" sz="1200" dirty="0">
              <a:solidFill>
                <a:schemeClr val="bg1"/>
              </a:solidFill>
              <a:cs typeface="Calibri" panose="020F0502020204030204"/>
            </a:endParaRPr>
          </a:p>
          <a:p>
            <a:pPr marL="171450" indent="-171450">
              <a:buFont typeface="Arial"/>
              <a:buChar char="•"/>
            </a:pPr>
            <a:r>
              <a:rPr lang="en-US" sz="1200" dirty="0">
                <a:solidFill>
                  <a:schemeClr val="bg1"/>
                </a:solidFill>
              </a:rPr>
              <a:t>IESW teaming up with teachers to offer indigenous activities as a part of teacher's learning sequence</a:t>
            </a:r>
            <a:endParaRPr lang="en-US" sz="1200" dirty="0">
              <a:solidFill>
                <a:schemeClr val="bg1"/>
              </a:solidFill>
              <a:cs typeface="Calibri" panose="020F0502020204030204"/>
            </a:endParaRPr>
          </a:p>
          <a:p>
            <a:endParaRPr lang="en-US" sz="1200">
              <a:solidFill>
                <a:schemeClr val="bg1"/>
              </a:solidFill>
            </a:endParaRPr>
          </a:p>
          <a:p>
            <a:endParaRPr lang="en-US"/>
          </a:p>
        </p:txBody>
      </p:sp>
    </p:spTree>
    <p:extLst>
      <p:ext uri="{BB962C8B-B14F-4D97-AF65-F5344CB8AC3E}">
        <p14:creationId xmlns:p14="http://schemas.microsoft.com/office/powerpoint/2010/main" val="14025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3" name="TextBox 2">
            <a:extLst>
              <a:ext uri="{FF2B5EF4-FFF2-40B4-BE49-F238E27FC236}">
                <a16:creationId xmlns:a16="http://schemas.microsoft.com/office/drawing/2014/main" id="{B7C56CFC-7158-434D-AD10-F54B1B18572E}"/>
              </a:ext>
            </a:extLst>
          </p:cNvPr>
          <p:cNvSpPr txBox="1"/>
          <p:nvPr/>
        </p:nvSpPr>
        <p:spPr>
          <a:xfrm>
            <a:off x="7879703" y="3244334"/>
            <a:ext cx="2064398" cy="369332"/>
          </a:xfrm>
          <a:prstGeom prst="rect">
            <a:avLst/>
          </a:prstGeom>
          <a:noFill/>
        </p:spPr>
        <p:txBody>
          <a:bodyPr wrap="square" rtlCol="0">
            <a:spAutoFit/>
          </a:bodyPr>
          <a:lstStyle/>
          <a:p>
            <a:r>
              <a:rPr lang="en-US">
                <a:solidFill>
                  <a:schemeClr val="bg1"/>
                </a:solidFill>
                <a:latin typeface="Roboto" panose="02000000000000000000" pitchFamily="2" charset="0"/>
                <a:ea typeface="Roboto" panose="02000000000000000000" pitchFamily="2" charset="0"/>
              </a:rPr>
              <a:t>&lt;Insert Image&gt;</a:t>
            </a:r>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9</a:t>
            </a:fld>
            <a:endParaRPr lang="en-US" sz="1600" b="1">
              <a:solidFill>
                <a:schemeClr val="bg1"/>
              </a:solidFill>
            </a:endParaRPr>
          </a:p>
        </p:txBody>
      </p:sp>
      <p:sp>
        <p:nvSpPr>
          <p:cNvPr id="4" name="TextBox 3"/>
          <p:cNvSpPr txBox="1"/>
          <p:nvPr/>
        </p:nvSpPr>
        <p:spPr>
          <a:xfrm>
            <a:off x="768466" y="3913023"/>
            <a:ext cx="4474366" cy="646331"/>
          </a:xfrm>
          <a:prstGeom prst="rect">
            <a:avLst/>
          </a:prstGeom>
          <a:noFill/>
        </p:spPr>
        <p:txBody>
          <a:bodyPr wrap="none" rtlCol="0">
            <a:spAutoFit/>
          </a:bodyPr>
          <a:lstStyle/>
          <a:p>
            <a:r>
              <a:rPr lang="en-US"/>
              <a:t>To improve reading outcomes for all students.</a:t>
            </a:r>
          </a:p>
          <a:p>
            <a:endParaRPr lang="en-US"/>
          </a:p>
        </p:txBody>
      </p:sp>
      <p:pic>
        <p:nvPicPr>
          <p:cNvPr id="6" name="Picture 6">
            <a:extLst>
              <a:ext uri="{FF2B5EF4-FFF2-40B4-BE49-F238E27FC236}">
                <a16:creationId xmlns:a16="http://schemas.microsoft.com/office/drawing/2014/main" id="{E98D7EAB-532B-8238-FB5F-7AFD92D5A46B}"/>
              </a:ext>
            </a:extLst>
          </p:cNvPr>
          <p:cNvPicPr>
            <a:picLocks noChangeAspect="1"/>
          </p:cNvPicPr>
          <p:nvPr/>
        </p:nvPicPr>
        <p:blipFill>
          <a:blip r:embed="rId3"/>
          <a:stretch>
            <a:fillRect/>
          </a:stretch>
        </p:blipFill>
        <p:spPr>
          <a:xfrm>
            <a:off x="6895381" y="-106505"/>
            <a:ext cx="5431766" cy="6265878"/>
          </a:xfrm>
          <a:prstGeom prst="rect">
            <a:avLst/>
          </a:prstGeom>
        </p:spPr>
      </p:pic>
    </p:spTree>
    <p:extLst>
      <p:ext uri="{BB962C8B-B14F-4D97-AF65-F5344CB8AC3E}">
        <p14:creationId xmlns:p14="http://schemas.microsoft.com/office/powerpoint/2010/main" val="2821967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55DDC35-DC4F-45D3-B67F-45F37E29C2CD}" vid="{297C9939-7496-4636-8269-A7197D60A5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6094E4AEF3CF4194E04D7827283054" ma:contentTypeVersion="16" ma:contentTypeDescription="Create a new document." ma:contentTypeScope="" ma:versionID="43cf9ce7842812ac0b421e5720761a84">
  <xsd:schema xmlns:xsd="http://www.w3.org/2001/XMLSchema" xmlns:xs="http://www.w3.org/2001/XMLSchema" xmlns:p="http://schemas.microsoft.com/office/2006/metadata/properties" xmlns:ns2="c8b65682-2327-41b2-8949-7b2ed79efeae" xmlns:ns3="8e54aa3d-eca3-4459-9d4f-7daaa87a04e3" targetNamespace="http://schemas.microsoft.com/office/2006/metadata/properties" ma:root="true" ma:fieldsID="8dd518697296a83bed3c12de1bfff988" ns2:_="" ns3:_="">
    <xsd:import namespace="c8b65682-2327-41b2-8949-7b2ed79efeae"/>
    <xsd:import namespace="8e54aa3d-eca3-4459-9d4f-7daaa87a04e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b65682-2327-41b2-8949-7b2ed79efe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02f040-e91b-4904-b63e-f18d626dc1c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54aa3d-eca3-4459-9d4f-7daaa87a04e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754057c-f1f5-42a4-95be-65df067a08fe}" ma:internalName="TaxCatchAll" ma:showField="CatchAllData" ma:web="8e54aa3d-eca3-4459-9d4f-7daaa87a04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e54aa3d-eca3-4459-9d4f-7daaa87a04e3" xsi:nil="true"/>
    <lcf76f155ced4ddcb4097134ff3c332f xmlns="c8b65682-2327-41b2-8949-7b2ed79efeae">
      <Terms xmlns="http://schemas.microsoft.com/office/infopath/2007/PartnerControls"/>
    </lcf76f155ced4ddcb4097134ff3c332f>
    <SharedWithUsers xmlns="8e54aa3d-eca3-4459-9d4f-7daaa87a04e3">
      <UserInfo>
        <DisplayName>Bradley Carrier</DisplayName>
        <AccountId>9</AccountId>
        <AccountType/>
      </UserInfo>
      <UserInfo>
        <DisplayName>Kristin.Garratt</DisplayName>
        <AccountId>96</AccountId>
        <AccountType/>
      </UserInfo>
    </SharedWithUsers>
  </documentManagement>
</p:properties>
</file>

<file path=customXml/itemProps1.xml><?xml version="1.0" encoding="utf-8"?>
<ds:datastoreItem xmlns:ds="http://schemas.openxmlformats.org/officeDocument/2006/customXml" ds:itemID="{556E1322-F036-4E24-95AC-FA6CAC48C1A6}">
  <ds:schemaRefs>
    <ds:schemaRef ds:uri="http://schemas.microsoft.com/sharepoint/v3/contenttype/forms"/>
  </ds:schemaRefs>
</ds:datastoreItem>
</file>

<file path=customXml/itemProps2.xml><?xml version="1.0" encoding="utf-8"?>
<ds:datastoreItem xmlns:ds="http://schemas.openxmlformats.org/officeDocument/2006/customXml" ds:itemID="{63D3B368-D33F-4E38-8760-E20008BA37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b65682-2327-41b2-8949-7b2ed79efeae"/>
    <ds:schemaRef ds:uri="8e54aa3d-eca3-4459-9d4f-7daaa87a04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7E713D-F60F-492E-BE01-0F29DD5BE3FE}">
  <ds:schemaRefs>
    <ds:schemaRef ds:uri="753041f2-3f9f-4aac-8787-ae098e2fd8ae"/>
    <ds:schemaRef ds:uri="http://purl.org/dc/dcmitype/"/>
    <ds:schemaRef ds:uri="http://schemas.microsoft.com/office/2006/documentManagement/types"/>
    <ds:schemaRef ds:uri="http://purl.org/dc/terms/"/>
    <ds:schemaRef ds:uri="http://www.w3.org/XML/1998/namespac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8e54aa3d-eca3-4459-9d4f-7daaa87a04e3"/>
    <ds:schemaRef ds:uri="c8b65682-2327-41b2-8949-7b2ed79efeae"/>
  </ds:schemaRefs>
</ds:datastoreItem>
</file>

<file path=docProps/app.xml><?xml version="1.0" encoding="utf-8"?>
<Properties xmlns="http://schemas.openxmlformats.org/officeDocument/2006/extended-properties" xmlns:vt="http://schemas.openxmlformats.org/officeDocument/2006/docPropsVTypes">
  <Template>2022_School Success Plan_Template (2)</Template>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SD#6 Rocky Mountain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Carrier</dc:creator>
  <cp:revision>593</cp:revision>
  <dcterms:created xsi:type="dcterms:W3CDTF">2022-06-16T15:27:13Z</dcterms:created>
  <dcterms:modified xsi:type="dcterms:W3CDTF">2022-07-21T14:16:10Z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0x010100DC6094E4AEF3CF4194E04D7827283054</vt:lpwstr>
  </property>
  <property fmtid="{D5CDD505-2E9C-101B-9397-08002B2CF9AE}" pid="3" name="MediaServiceImageTags">
    <vt:lpwstr/>
  </property>
</Properties>
</file>